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685" r:id="rId5"/>
  </p:sldMasterIdLst>
  <p:notesMasterIdLst>
    <p:notesMasterId r:id="rId45"/>
  </p:notesMasterIdLst>
  <p:handoutMasterIdLst>
    <p:handoutMasterId r:id="rId46"/>
  </p:handoutMasterIdLst>
  <p:sldIdLst>
    <p:sldId id="256" r:id="rId6"/>
    <p:sldId id="332" r:id="rId7"/>
    <p:sldId id="322" r:id="rId8"/>
    <p:sldId id="259" r:id="rId9"/>
    <p:sldId id="258" r:id="rId10"/>
    <p:sldId id="343" r:id="rId11"/>
    <p:sldId id="308" r:id="rId12"/>
    <p:sldId id="325" r:id="rId13"/>
    <p:sldId id="326" r:id="rId14"/>
    <p:sldId id="264" r:id="rId15"/>
    <p:sldId id="344" r:id="rId16"/>
    <p:sldId id="345" r:id="rId17"/>
    <p:sldId id="346" r:id="rId18"/>
    <p:sldId id="347" r:id="rId19"/>
    <p:sldId id="329" r:id="rId20"/>
    <p:sldId id="305" r:id="rId21"/>
    <p:sldId id="263" r:id="rId22"/>
    <p:sldId id="279" r:id="rId23"/>
    <p:sldId id="334" r:id="rId24"/>
    <p:sldId id="283" r:id="rId25"/>
    <p:sldId id="266" r:id="rId26"/>
    <p:sldId id="267" r:id="rId27"/>
    <p:sldId id="273" r:id="rId28"/>
    <p:sldId id="311" r:id="rId29"/>
    <p:sldId id="268" r:id="rId30"/>
    <p:sldId id="274" r:id="rId31"/>
    <p:sldId id="312" r:id="rId32"/>
    <p:sldId id="269" r:id="rId33"/>
    <p:sldId id="275" r:id="rId34"/>
    <p:sldId id="313" r:id="rId35"/>
    <p:sldId id="270" r:id="rId36"/>
    <p:sldId id="276" r:id="rId37"/>
    <p:sldId id="314" r:id="rId38"/>
    <p:sldId id="271" r:id="rId39"/>
    <p:sldId id="277" r:id="rId40"/>
    <p:sldId id="315" r:id="rId41"/>
    <p:sldId id="272" r:id="rId42"/>
    <p:sldId id="278" r:id="rId43"/>
    <p:sldId id="31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 userDrawn="1">
          <p15:clr>
            <a:srgbClr val="A4A3A4"/>
          </p15:clr>
        </p15:guide>
        <p15:guide id="2" pos="529" userDrawn="1">
          <p15:clr>
            <a:srgbClr val="A4A3A4"/>
          </p15:clr>
        </p15:guide>
        <p15:guide id="3" pos="801" userDrawn="1">
          <p15:clr>
            <a:srgbClr val="A4A3A4"/>
          </p15:clr>
        </p15:guide>
        <p15:guide id="4" pos="7129" userDrawn="1">
          <p15:clr>
            <a:srgbClr val="A4A3A4"/>
          </p15:clr>
        </p15:guide>
        <p15:guide id="5" orient="horz" pos="4088" userDrawn="1">
          <p15:clr>
            <a:srgbClr val="A4A3A4"/>
          </p15:clr>
        </p15:guide>
        <p15:guide id="6" orient="horz" pos="709" userDrawn="1">
          <p15:clr>
            <a:srgbClr val="A4A3A4"/>
          </p15:clr>
        </p15:guide>
        <p15:guide id="8" orient="horz" pos="3838" userDrawn="1">
          <p15:clr>
            <a:srgbClr val="A4A3A4"/>
          </p15:clr>
        </p15:guide>
        <p15:guide id="10" orient="horz" pos="2160" userDrawn="1">
          <p15:clr>
            <a:srgbClr val="A4A3A4"/>
          </p15:clr>
        </p15:guide>
        <p15:guide id="11" pos="4951" userDrawn="1">
          <p15:clr>
            <a:srgbClr val="A4A3A4"/>
          </p15:clr>
        </p15:guide>
        <p15:guide id="1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FFE39A-C49A-42F5-B878-8BDD71948183}" v="95" dt="2022-08-11T14:10:02.7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88" autoAdjust="0"/>
    <p:restoredTop sz="92308" autoAdjust="0"/>
  </p:normalViewPr>
  <p:slideViewPr>
    <p:cSldViewPr snapToGrid="0" showGuides="1">
      <p:cViewPr varScale="1">
        <p:scale>
          <a:sx n="58" d="100"/>
          <a:sy n="58" d="100"/>
        </p:scale>
        <p:origin x="1172" y="40"/>
      </p:cViewPr>
      <p:guideLst>
        <p:guide orient="horz" pos="232"/>
        <p:guide pos="529"/>
        <p:guide pos="801"/>
        <p:guide pos="7129"/>
        <p:guide orient="horz" pos="4088"/>
        <p:guide orient="horz" pos="709"/>
        <p:guide orient="horz" pos="3838"/>
        <p:guide orient="horz" pos="2160"/>
        <p:guide pos="4951"/>
        <p:guide pos="3840"/>
      </p:guideLst>
    </p:cSldViewPr>
  </p:slideViewPr>
  <p:notesTextViewPr>
    <p:cViewPr>
      <p:scale>
        <a:sx n="1" d="1"/>
        <a:sy n="1" d="1"/>
      </p:scale>
      <p:origin x="0" y="0"/>
    </p:cViewPr>
  </p:notesTextViewPr>
  <p:notesViewPr>
    <p:cSldViewPr snapToGrid="0" showGuides="1">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xter Levick" userId="cfead303-d38c-40a9-9e05-c9b454a5ec9d" providerId="ADAL" clId="{C3FFE39A-C49A-42F5-B878-8BDD71948183}"/>
    <pc:docChg chg="undo redo custSel addSld delSld modSld">
      <pc:chgData name="Dexter Levick" userId="cfead303-d38c-40a9-9e05-c9b454a5ec9d" providerId="ADAL" clId="{C3FFE39A-C49A-42F5-B878-8BDD71948183}" dt="2022-08-11T14:36:21.724" v="2472" actId="404"/>
      <pc:docMkLst>
        <pc:docMk/>
      </pc:docMkLst>
      <pc:sldChg chg="addSp delSp modSp mod">
        <pc:chgData name="Dexter Levick" userId="cfead303-d38c-40a9-9e05-c9b454a5ec9d" providerId="ADAL" clId="{C3FFE39A-C49A-42F5-B878-8BDD71948183}" dt="2022-08-11T14:30:46.159" v="2435" actId="478"/>
        <pc:sldMkLst>
          <pc:docMk/>
          <pc:sldMk cId="1539589137" sldId="256"/>
        </pc:sldMkLst>
        <pc:spChg chg="add del mod">
          <ac:chgData name="Dexter Levick" userId="cfead303-d38c-40a9-9e05-c9b454a5ec9d" providerId="ADAL" clId="{C3FFE39A-C49A-42F5-B878-8BDD71948183}" dt="2022-08-11T14:30:46.159" v="2435" actId="478"/>
          <ac:spMkLst>
            <pc:docMk/>
            <pc:sldMk cId="1539589137" sldId="256"/>
            <ac:spMk id="2" creationId="{106E49B5-CD71-09C4-AFF9-C27A63C02B24}"/>
          </ac:spMkLst>
        </pc:spChg>
        <pc:spChg chg="mod">
          <ac:chgData name="Dexter Levick" userId="cfead303-d38c-40a9-9e05-c9b454a5ec9d" providerId="ADAL" clId="{C3FFE39A-C49A-42F5-B878-8BDD71948183}" dt="2022-08-10T13:59:53.279" v="3" actId="20577"/>
          <ac:spMkLst>
            <pc:docMk/>
            <pc:sldMk cId="1539589137" sldId="256"/>
            <ac:spMk id="19" creationId="{834F7385-1E85-46BC-A78A-F8A630D2363F}"/>
          </ac:spMkLst>
        </pc:spChg>
      </pc:sldChg>
      <pc:sldChg chg="addSp delSp modSp mod">
        <pc:chgData name="Dexter Levick" userId="cfead303-d38c-40a9-9e05-c9b454a5ec9d" providerId="ADAL" clId="{C3FFE39A-C49A-42F5-B878-8BDD71948183}" dt="2022-08-11T14:31:17.435" v="2439" actId="478"/>
        <pc:sldMkLst>
          <pc:docMk/>
          <pc:sldMk cId="4122218767" sldId="258"/>
        </pc:sldMkLst>
        <pc:spChg chg="add mod">
          <ac:chgData name="Dexter Levick" userId="cfead303-d38c-40a9-9e05-c9b454a5ec9d" providerId="ADAL" clId="{C3FFE39A-C49A-42F5-B878-8BDD71948183}" dt="2022-08-11T11:33:32.105" v="1334" actId="14100"/>
          <ac:spMkLst>
            <pc:docMk/>
            <pc:sldMk cId="4122218767" sldId="258"/>
            <ac:spMk id="2" creationId="{28F24E61-D504-2B8F-39B9-37B140499DDA}"/>
          </ac:spMkLst>
        </pc:spChg>
        <pc:spChg chg="mod">
          <ac:chgData name="Dexter Levick" userId="cfead303-d38c-40a9-9e05-c9b454a5ec9d" providerId="ADAL" clId="{C3FFE39A-C49A-42F5-B878-8BDD71948183}" dt="2022-08-11T11:33:13.366" v="1331" actId="1076"/>
          <ac:spMkLst>
            <pc:docMk/>
            <pc:sldMk cId="4122218767" sldId="258"/>
            <ac:spMk id="5" creationId="{4155AF48-89AA-4413-87CD-4865A9A592CB}"/>
          </ac:spMkLst>
        </pc:spChg>
        <pc:spChg chg="mod">
          <ac:chgData name="Dexter Levick" userId="cfead303-d38c-40a9-9e05-c9b454a5ec9d" providerId="ADAL" clId="{C3FFE39A-C49A-42F5-B878-8BDD71948183}" dt="2022-08-11T11:36:18.348" v="1358" actId="20577"/>
          <ac:spMkLst>
            <pc:docMk/>
            <pc:sldMk cId="4122218767" sldId="258"/>
            <ac:spMk id="7" creationId="{8ADBCED4-EC06-6DA0-E2DA-E6820C8C8F4E}"/>
          </ac:spMkLst>
        </pc:spChg>
        <pc:spChg chg="add del mod">
          <ac:chgData name="Dexter Levick" userId="cfead303-d38c-40a9-9e05-c9b454a5ec9d" providerId="ADAL" clId="{C3FFE39A-C49A-42F5-B878-8BDD71948183}" dt="2022-08-11T14:31:17.435" v="2439" actId="478"/>
          <ac:spMkLst>
            <pc:docMk/>
            <pc:sldMk cId="4122218767" sldId="258"/>
            <ac:spMk id="8" creationId="{CF25767B-7CE6-0324-62A4-7AAD279F05E5}"/>
          </ac:spMkLst>
        </pc:spChg>
        <pc:spChg chg="del">
          <ac:chgData name="Dexter Levick" userId="cfead303-d38c-40a9-9e05-c9b454a5ec9d" providerId="ADAL" clId="{C3FFE39A-C49A-42F5-B878-8BDD71948183}" dt="2022-08-11T11:06:54.165" v="1258" actId="478"/>
          <ac:spMkLst>
            <pc:docMk/>
            <pc:sldMk cId="4122218767" sldId="258"/>
            <ac:spMk id="13" creationId="{052F35CF-041A-45BC-BD84-538FE88CA84D}"/>
          </ac:spMkLst>
        </pc:spChg>
        <pc:spChg chg="mod">
          <ac:chgData name="Dexter Levick" userId="cfead303-d38c-40a9-9e05-c9b454a5ec9d" providerId="ADAL" clId="{C3FFE39A-C49A-42F5-B878-8BDD71948183}" dt="2022-08-11T13:38:44.346" v="2186" actId="20577"/>
          <ac:spMkLst>
            <pc:docMk/>
            <pc:sldMk cId="4122218767" sldId="258"/>
            <ac:spMk id="14" creationId="{2CB1801F-9025-559F-6627-7E8672FF070F}"/>
          </ac:spMkLst>
        </pc:spChg>
        <pc:spChg chg="del mod">
          <ac:chgData name="Dexter Levick" userId="cfead303-d38c-40a9-9e05-c9b454a5ec9d" providerId="ADAL" clId="{C3FFE39A-C49A-42F5-B878-8BDD71948183}" dt="2022-08-11T11:21:55.167" v="1309" actId="478"/>
          <ac:spMkLst>
            <pc:docMk/>
            <pc:sldMk cId="4122218767" sldId="258"/>
            <ac:spMk id="17" creationId="{AAAA3BD7-7DF0-10B6-EF38-B9FA97240EB8}"/>
          </ac:spMkLst>
        </pc:spChg>
        <pc:picChg chg="del">
          <ac:chgData name="Dexter Levick" userId="cfead303-d38c-40a9-9e05-c9b454a5ec9d" providerId="ADAL" clId="{C3FFE39A-C49A-42F5-B878-8BDD71948183}" dt="2022-08-11T11:06:34.027" v="1251" actId="478"/>
          <ac:picMkLst>
            <pc:docMk/>
            <pc:sldMk cId="4122218767" sldId="258"/>
            <ac:picMk id="6" creationId="{244096DF-0D7D-F33F-EC3B-FF7723D043B9}"/>
          </ac:picMkLst>
        </pc:picChg>
        <pc:picChg chg="add mod">
          <ac:chgData name="Dexter Levick" userId="cfead303-d38c-40a9-9e05-c9b454a5ec9d" providerId="ADAL" clId="{C3FFE39A-C49A-42F5-B878-8BDD71948183}" dt="2022-08-11T11:33:25.077" v="1333" actId="14100"/>
          <ac:picMkLst>
            <pc:docMk/>
            <pc:sldMk cId="4122218767" sldId="258"/>
            <ac:picMk id="2050" creationId="{A7D81609-3C08-82BB-C784-B26D40AFB8B0}"/>
          </ac:picMkLst>
        </pc:picChg>
      </pc:sldChg>
      <pc:sldChg chg="addSp delSp modSp mod">
        <pc:chgData name="Dexter Levick" userId="cfead303-d38c-40a9-9e05-c9b454a5ec9d" providerId="ADAL" clId="{C3FFE39A-C49A-42F5-B878-8BDD71948183}" dt="2022-08-11T14:31:05.811" v="2438" actId="478"/>
        <pc:sldMkLst>
          <pc:docMk/>
          <pc:sldMk cId="2119222676" sldId="259"/>
        </pc:sldMkLst>
        <pc:spChg chg="add del mod">
          <ac:chgData name="Dexter Levick" userId="cfead303-d38c-40a9-9e05-c9b454a5ec9d" providerId="ADAL" clId="{C3FFE39A-C49A-42F5-B878-8BDD71948183}" dt="2022-08-11T14:31:05.811" v="2438" actId="478"/>
          <ac:spMkLst>
            <pc:docMk/>
            <pc:sldMk cId="2119222676" sldId="259"/>
            <ac:spMk id="4" creationId="{72E29707-ABB4-C3FE-316F-6B2D4B58656E}"/>
          </ac:spMkLst>
        </pc:spChg>
        <pc:spChg chg="mod">
          <ac:chgData name="Dexter Levick" userId="cfead303-d38c-40a9-9e05-c9b454a5ec9d" providerId="ADAL" clId="{C3FFE39A-C49A-42F5-B878-8BDD71948183}" dt="2022-08-10T14:00:13.466" v="8" actId="20577"/>
          <ac:spMkLst>
            <pc:docMk/>
            <pc:sldMk cId="2119222676" sldId="259"/>
            <ac:spMk id="19" creationId="{834F7385-1E85-46BC-A78A-F8A630D2363F}"/>
          </ac:spMkLst>
        </pc:spChg>
      </pc:sldChg>
      <pc:sldChg chg="addSp delSp modSp mod">
        <pc:chgData name="Dexter Levick" userId="cfead303-d38c-40a9-9e05-c9b454a5ec9d" providerId="ADAL" clId="{C3FFE39A-C49A-42F5-B878-8BDD71948183}" dt="2022-08-11T14:32:16.621" v="2446" actId="478"/>
        <pc:sldMkLst>
          <pc:docMk/>
          <pc:sldMk cId="3500402011" sldId="263"/>
        </pc:sldMkLst>
        <pc:spChg chg="mod">
          <ac:chgData name="Dexter Levick" userId="cfead303-d38c-40a9-9e05-c9b454a5ec9d" providerId="ADAL" clId="{C3FFE39A-C49A-42F5-B878-8BDD71948183}" dt="2022-08-10T14:54:58.408" v="111" actId="20577"/>
          <ac:spMkLst>
            <pc:docMk/>
            <pc:sldMk cId="3500402011" sldId="263"/>
            <ac:spMk id="2" creationId="{FE43EB98-63D0-4376-AA2E-D44C68CE2583}"/>
          </ac:spMkLst>
        </pc:spChg>
        <pc:spChg chg="mod">
          <ac:chgData name="Dexter Levick" userId="cfead303-d38c-40a9-9e05-c9b454a5ec9d" providerId="ADAL" clId="{C3FFE39A-C49A-42F5-B878-8BDD71948183}" dt="2022-08-10T15:57:39.880" v="226" actId="20577"/>
          <ac:spMkLst>
            <pc:docMk/>
            <pc:sldMk cId="3500402011" sldId="263"/>
            <ac:spMk id="3" creationId="{F2AF794A-A653-4D58-9187-DF90CB19BDA8}"/>
          </ac:spMkLst>
        </pc:spChg>
        <pc:spChg chg="mod">
          <ac:chgData name="Dexter Levick" userId="cfead303-d38c-40a9-9e05-c9b454a5ec9d" providerId="ADAL" clId="{C3FFE39A-C49A-42F5-B878-8BDD71948183}" dt="2022-08-10T14:55:37.468" v="128" actId="20577"/>
          <ac:spMkLst>
            <pc:docMk/>
            <pc:sldMk cId="3500402011" sldId="263"/>
            <ac:spMk id="6" creationId="{56E86190-4A45-26D7-E6BA-8F8C77AA621C}"/>
          </ac:spMkLst>
        </pc:spChg>
        <pc:spChg chg="add del mod">
          <ac:chgData name="Dexter Levick" userId="cfead303-d38c-40a9-9e05-c9b454a5ec9d" providerId="ADAL" clId="{C3FFE39A-C49A-42F5-B878-8BDD71948183}" dt="2022-08-11T14:32:16.621" v="2446" actId="478"/>
          <ac:spMkLst>
            <pc:docMk/>
            <pc:sldMk cId="3500402011" sldId="263"/>
            <ac:spMk id="7" creationId="{F8C18FF8-BD64-6C81-5F26-981664A3B151}"/>
          </ac:spMkLst>
        </pc:spChg>
      </pc:sldChg>
      <pc:sldChg chg="modSp add mod">
        <pc:chgData name="Dexter Levick" userId="cfead303-d38c-40a9-9e05-c9b454a5ec9d" providerId="ADAL" clId="{C3FFE39A-C49A-42F5-B878-8BDD71948183}" dt="2022-08-11T14:12:17.749" v="2413" actId="255"/>
        <pc:sldMkLst>
          <pc:docMk/>
          <pc:sldMk cId="3557722606" sldId="264"/>
        </pc:sldMkLst>
        <pc:spChg chg="mod">
          <ac:chgData name="Dexter Levick" userId="cfead303-d38c-40a9-9e05-c9b454a5ec9d" providerId="ADAL" clId="{C3FFE39A-C49A-42F5-B878-8BDD71948183}" dt="2022-08-11T14:10:33.731" v="2390" actId="120"/>
          <ac:spMkLst>
            <pc:docMk/>
            <pc:sldMk cId="3557722606" sldId="264"/>
            <ac:spMk id="2" creationId="{0D64EE34-A59C-642F-D843-2ED0FCDC8945}"/>
          </ac:spMkLst>
        </pc:spChg>
        <pc:spChg chg="mod">
          <ac:chgData name="Dexter Levick" userId="cfead303-d38c-40a9-9e05-c9b454a5ec9d" providerId="ADAL" clId="{C3FFE39A-C49A-42F5-B878-8BDD71948183}" dt="2022-08-11T14:12:17.749" v="2413" actId="255"/>
          <ac:spMkLst>
            <pc:docMk/>
            <pc:sldMk cId="3557722606" sldId="264"/>
            <ac:spMk id="3" creationId="{EDA086B1-73EE-7E98-5AD4-EFA9975C5394}"/>
          </ac:spMkLst>
        </pc:spChg>
      </pc:sldChg>
      <pc:sldChg chg="addSp delSp modSp mod">
        <pc:chgData name="Dexter Levick" userId="cfead303-d38c-40a9-9e05-c9b454a5ec9d" providerId="ADAL" clId="{C3FFE39A-C49A-42F5-B878-8BDD71948183}" dt="2022-08-11T14:33:11.615" v="2450" actId="478"/>
        <pc:sldMkLst>
          <pc:docMk/>
          <pc:sldMk cId="450348773" sldId="266"/>
        </pc:sldMkLst>
        <pc:spChg chg="add del mod">
          <ac:chgData name="Dexter Levick" userId="cfead303-d38c-40a9-9e05-c9b454a5ec9d" providerId="ADAL" clId="{C3FFE39A-C49A-42F5-B878-8BDD71948183}" dt="2022-08-11T14:33:11.615" v="2450" actId="478"/>
          <ac:spMkLst>
            <pc:docMk/>
            <pc:sldMk cId="450348773" sldId="266"/>
            <ac:spMk id="3" creationId="{C6B036E1-EA2C-E464-E9E3-1FADC3BDA596}"/>
          </ac:spMkLst>
        </pc:spChg>
      </pc:sldChg>
      <pc:sldChg chg="addSp delSp modSp mod">
        <pc:chgData name="Dexter Levick" userId="cfead303-d38c-40a9-9e05-c9b454a5ec9d" providerId="ADAL" clId="{C3FFE39A-C49A-42F5-B878-8BDD71948183}" dt="2022-08-11T14:33:15.796" v="2451" actId="478"/>
        <pc:sldMkLst>
          <pc:docMk/>
          <pc:sldMk cId="250758954" sldId="267"/>
        </pc:sldMkLst>
        <pc:spChg chg="add del mod">
          <ac:chgData name="Dexter Levick" userId="cfead303-d38c-40a9-9e05-c9b454a5ec9d" providerId="ADAL" clId="{C3FFE39A-C49A-42F5-B878-8BDD71948183}" dt="2022-08-11T14:33:15.796" v="2451" actId="478"/>
          <ac:spMkLst>
            <pc:docMk/>
            <pc:sldMk cId="250758954" sldId="267"/>
            <ac:spMk id="3" creationId="{6DCCB198-1750-836B-F869-428C6733D772}"/>
          </ac:spMkLst>
        </pc:spChg>
      </pc:sldChg>
      <pc:sldChg chg="addSp delSp modSp mod">
        <pc:chgData name="Dexter Levick" userId="cfead303-d38c-40a9-9e05-c9b454a5ec9d" providerId="ADAL" clId="{C3FFE39A-C49A-42F5-B878-8BDD71948183}" dt="2022-08-11T14:33:33.904" v="2454" actId="478"/>
        <pc:sldMkLst>
          <pc:docMk/>
          <pc:sldMk cId="711294656" sldId="268"/>
        </pc:sldMkLst>
        <pc:spChg chg="add del mod">
          <ac:chgData name="Dexter Levick" userId="cfead303-d38c-40a9-9e05-c9b454a5ec9d" providerId="ADAL" clId="{C3FFE39A-C49A-42F5-B878-8BDD71948183}" dt="2022-08-11T14:33:33.904" v="2454" actId="478"/>
          <ac:spMkLst>
            <pc:docMk/>
            <pc:sldMk cId="711294656" sldId="268"/>
            <ac:spMk id="3" creationId="{E5C18A94-D15D-3E9F-76A8-1FE18E7E69B6}"/>
          </ac:spMkLst>
        </pc:spChg>
      </pc:sldChg>
      <pc:sldChg chg="addSp delSp modSp mod">
        <pc:chgData name="Dexter Levick" userId="cfead303-d38c-40a9-9e05-c9b454a5ec9d" providerId="ADAL" clId="{C3FFE39A-C49A-42F5-B878-8BDD71948183}" dt="2022-08-11T14:33:43.337" v="2457" actId="478"/>
        <pc:sldMkLst>
          <pc:docMk/>
          <pc:sldMk cId="2010406285" sldId="269"/>
        </pc:sldMkLst>
        <pc:spChg chg="add del mod">
          <ac:chgData name="Dexter Levick" userId="cfead303-d38c-40a9-9e05-c9b454a5ec9d" providerId="ADAL" clId="{C3FFE39A-C49A-42F5-B878-8BDD71948183}" dt="2022-08-11T14:33:43.337" v="2457" actId="478"/>
          <ac:spMkLst>
            <pc:docMk/>
            <pc:sldMk cId="2010406285" sldId="269"/>
            <ac:spMk id="3" creationId="{30AB07BE-E4D6-E2C9-DB2D-6392D9A89707}"/>
          </ac:spMkLst>
        </pc:spChg>
      </pc:sldChg>
      <pc:sldChg chg="addSp delSp modSp mod">
        <pc:chgData name="Dexter Levick" userId="cfead303-d38c-40a9-9e05-c9b454a5ec9d" providerId="ADAL" clId="{C3FFE39A-C49A-42F5-B878-8BDD71948183}" dt="2022-08-11T14:33:50.822" v="2460" actId="478"/>
        <pc:sldMkLst>
          <pc:docMk/>
          <pc:sldMk cId="2780923650" sldId="270"/>
        </pc:sldMkLst>
        <pc:spChg chg="add del mod">
          <ac:chgData name="Dexter Levick" userId="cfead303-d38c-40a9-9e05-c9b454a5ec9d" providerId="ADAL" clId="{C3FFE39A-C49A-42F5-B878-8BDD71948183}" dt="2022-08-11T14:33:50.822" v="2460" actId="478"/>
          <ac:spMkLst>
            <pc:docMk/>
            <pc:sldMk cId="2780923650" sldId="270"/>
            <ac:spMk id="3" creationId="{0E3FE94C-50EB-FCC5-EC7A-425B6C2B6F83}"/>
          </ac:spMkLst>
        </pc:spChg>
      </pc:sldChg>
      <pc:sldChg chg="addSp delSp modSp mod">
        <pc:chgData name="Dexter Levick" userId="cfead303-d38c-40a9-9e05-c9b454a5ec9d" providerId="ADAL" clId="{C3FFE39A-C49A-42F5-B878-8BDD71948183}" dt="2022-08-11T14:33:57.665" v="2463" actId="478"/>
        <pc:sldMkLst>
          <pc:docMk/>
          <pc:sldMk cId="3034170817" sldId="271"/>
        </pc:sldMkLst>
        <pc:spChg chg="add del mod">
          <ac:chgData name="Dexter Levick" userId="cfead303-d38c-40a9-9e05-c9b454a5ec9d" providerId="ADAL" clId="{C3FFE39A-C49A-42F5-B878-8BDD71948183}" dt="2022-08-11T14:33:57.665" v="2463" actId="478"/>
          <ac:spMkLst>
            <pc:docMk/>
            <pc:sldMk cId="3034170817" sldId="271"/>
            <ac:spMk id="3" creationId="{C086EA39-B651-3C52-4039-845AF975E8E9}"/>
          </ac:spMkLst>
        </pc:spChg>
      </pc:sldChg>
      <pc:sldChg chg="addSp delSp modSp mod">
        <pc:chgData name="Dexter Levick" userId="cfead303-d38c-40a9-9e05-c9b454a5ec9d" providerId="ADAL" clId="{C3FFE39A-C49A-42F5-B878-8BDD71948183}" dt="2022-08-11T14:34:05.765" v="2466" actId="478"/>
        <pc:sldMkLst>
          <pc:docMk/>
          <pc:sldMk cId="1323414726" sldId="272"/>
        </pc:sldMkLst>
        <pc:spChg chg="add del mod">
          <ac:chgData name="Dexter Levick" userId="cfead303-d38c-40a9-9e05-c9b454a5ec9d" providerId="ADAL" clId="{C3FFE39A-C49A-42F5-B878-8BDD71948183}" dt="2022-08-11T14:34:05.765" v="2466" actId="478"/>
          <ac:spMkLst>
            <pc:docMk/>
            <pc:sldMk cId="1323414726" sldId="272"/>
            <ac:spMk id="3" creationId="{00FC9172-CEAF-DCF2-F546-9E2D3FC2AC7F}"/>
          </ac:spMkLst>
        </pc:spChg>
      </pc:sldChg>
      <pc:sldChg chg="addSp delSp modSp mod">
        <pc:chgData name="Dexter Levick" userId="cfead303-d38c-40a9-9e05-c9b454a5ec9d" providerId="ADAL" clId="{C3FFE39A-C49A-42F5-B878-8BDD71948183}" dt="2022-08-11T14:33:23.815" v="2452" actId="478"/>
        <pc:sldMkLst>
          <pc:docMk/>
          <pc:sldMk cId="2963334391" sldId="273"/>
        </pc:sldMkLst>
        <pc:spChg chg="mod">
          <ac:chgData name="Dexter Levick" userId="cfead303-d38c-40a9-9e05-c9b454a5ec9d" providerId="ADAL" clId="{C3FFE39A-C49A-42F5-B878-8BDD71948183}" dt="2022-08-10T17:15:17.185" v="403" actId="20577"/>
          <ac:spMkLst>
            <pc:docMk/>
            <pc:sldMk cId="2963334391" sldId="273"/>
            <ac:spMk id="2" creationId="{C4ACEAB2-3BE6-4ECE-882E-D28872F00D27}"/>
          </ac:spMkLst>
        </pc:spChg>
        <pc:spChg chg="mod">
          <ac:chgData name="Dexter Levick" userId="cfead303-d38c-40a9-9e05-c9b454a5ec9d" providerId="ADAL" clId="{C3FFE39A-C49A-42F5-B878-8BDD71948183}" dt="2022-08-11T09:38:29.933" v="1144" actId="5793"/>
          <ac:spMkLst>
            <pc:docMk/>
            <pc:sldMk cId="2963334391" sldId="273"/>
            <ac:spMk id="3" creationId="{94864C9D-1187-4A4B-AB54-EC117231882E}"/>
          </ac:spMkLst>
        </pc:spChg>
        <pc:spChg chg="add del mod">
          <ac:chgData name="Dexter Levick" userId="cfead303-d38c-40a9-9e05-c9b454a5ec9d" providerId="ADAL" clId="{C3FFE39A-C49A-42F5-B878-8BDD71948183}" dt="2022-08-11T14:33:23.815" v="2452" actId="478"/>
          <ac:spMkLst>
            <pc:docMk/>
            <pc:sldMk cId="2963334391" sldId="273"/>
            <ac:spMk id="4" creationId="{5AB9364B-28DD-7E5B-DC09-7885E99BC1EE}"/>
          </ac:spMkLst>
        </pc:spChg>
      </pc:sldChg>
      <pc:sldChg chg="addSp delSp modSp mod">
        <pc:chgData name="Dexter Levick" userId="cfead303-d38c-40a9-9e05-c9b454a5ec9d" providerId="ADAL" clId="{C3FFE39A-C49A-42F5-B878-8BDD71948183}" dt="2022-08-11T14:33:37.465" v="2455" actId="478"/>
        <pc:sldMkLst>
          <pc:docMk/>
          <pc:sldMk cId="4140400971" sldId="274"/>
        </pc:sldMkLst>
        <pc:spChg chg="mod">
          <ac:chgData name="Dexter Levick" userId="cfead303-d38c-40a9-9e05-c9b454a5ec9d" providerId="ADAL" clId="{C3FFE39A-C49A-42F5-B878-8BDD71948183}" dt="2022-08-10T17:23:41.813" v="431" actId="20577"/>
          <ac:spMkLst>
            <pc:docMk/>
            <pc:sldMk cId="4140400971" sldId="274"/>
            <ac:spMk id="2" creationId="{C4ACEAB2-3BE6-4ECE-882E-D28872F00D27}"/>
          </ac:spMkLst>
        </pc:spChg>
        <pc:spChg chg="mod">
          <ac:chgData name="Dexter Levick" userId="cfead303-d38c-40a9-9e05-c9b454a5ec9d" providerId="ADAL" clId="{C3FFE39A-C49A-42F5-B878-8BDD71948183}" dt="2022-08-11T14:13:42.535" v="2432" actId="2"/>
          <ac:spMkLst>
            <pc:docMk/>
            <pc:sldMk cId="4140400971" sldId="274"/>
            <ac:spMk id="3" creationId="{94864C9D-1187-4A4B-AB54-EC117231882E}"/>
          </ac:spMkLst>
        </pc:spChg>
        <pc:spChg chg="add del mod">
          <ac:chgData name="Dexter Levick" userId="cfead303-d38c-40a9-9e05-c9b454a5ec9d" providerId="ADAL" clId="{C3FFE39A-C49A-42F5-B878-8BDD71948183}" dt="2022-08-11T14:33:37.465" v="2455" actId="478"/>
          <ac:spMkLst>
            <pc:docMk/>
            <pc:sldMk cId="4140400971" sldId="274"/>
            <ac:spMk id="4" creationId="{7182ACE9-327E-8E2F-9A1E-DEF275942829}"/>
          </ac:spMkLst>
        </pc:spChg>
      </pc:sldChg>
      <pc:sldChg chg="addSp delSp modSp mod">
        <pc:chgData name="Dexter Levick" userId="cfead303-d38c-40a9-9e05-c9b454a5ec9d" providerId="ADAL" clId="{C3FFE39A-C49A-42F5-B878-8BDD71948183}" dt="2022-08-11T14:33:45.295" v="2458" actId="478"/>
        <pc:sldMkLst>
          <pc:docMk/>
          <pc:sldMk cId="2369565718" sldId="275"/>
        </pc:sldMkLst>
        <pc:spChg chg="mod">
          <ac:chgData name="Dexter Levick" userId="cfead303-d38c-40a9-9e05-c9b454a5ec9d" providerId="ADAL" clId="{C3FFE39A-C49A-42F5-B878-8BDD71948183}" dt="2022-08-10T17:24:09.246" v="444" actId="20577"/>
          <ac:spMkLst>
            <pc:docMk/>
            <pc:sldMk cId="2369565718" sldId="275"/>
            <ac:spMk id="2" creationId="{C4ACEAB2-3BE6-4ECE-882E-D28872F00D27}"/>
          </ac:spMkLst>
        </pc:spChg>
        <pc:spChg chg="mod">
          <ac:chgData name="Dexter Levick" userId="cfead303-d38c-40a9-9e05-c9b454a5ec9d" providerId="ADAL" clId="{C3FFE39A-C49A-42F5-B878-8BDD71948183}" dt="2022-08-10T20:26:17.683" v="1091" actId="2"/>
          <ac:spMkLst>
            <pc:docMk/>
            <pc:sldMk cId="2369565718" sldId="275"/>
            <ac:spMk id="3" creationId="{94864C9D-1187-4A4B-AB54-EC117231882E}"/>
          </ac:spMkLst>
        </pc:spChg>
        <pc:spChg chg="add del mod">
          <ac:chgData name="Dexter Levick" userId="cfead303-d38c-40a9-9e05-c9b454a5ec9d" providerId="ADAL" clId="{C3FFE39A-C49A-42F5-B878-8BDD71948183}" dt="2022-08-11T14:33:45.295" v="2458" actId="478"/>
          <ac:spMkLst>
            <pc:docMk/>
            <pc:sldMk cId="2369565718" sldId="275"/>
            <ac:spMk id="4" creationId="{6C8EDE0C-F369-2411-339D-A53D8B3C2F7E}"/>
          </ac:spMkLst>
        </pc:spChg>
      </pc:sldChg>
      <pc:sldChg chg="addSp delSp modSp mod">
        <pc:chgData name="Dexter Levick" userId="cfead303-d38c-40a9-9e05-c9b454a5ec9d" providerId="ADAL" clId="{C3FFE39A-C49A-42F5-B878-8BDD71948183}" dt="2022-08-11T14:33:53.070" v="2461" actId="478"/>
        <pc:sldMkLst>
          <pc:docMk/>
          <pc:sldMk cId="2021082296" sldId="276"/>
        </pc:sldMkLst>
        <pc:spChg chg="mod">
          <ac:chgData name="Dexter Levick" userId="cfead303-d38c-40a9-9e05-c9b454a5ec9d" providerId="ADAL" clId="{C3FFE39A-C49A-42F5-B878-8BDD71948183}" dt="2022-08-10T17:25:26.593" v="458" actId="20577"/>
          <ac:spMkLst>
            <pc:docMk/>
            <pc:sldMk cId="2021082296" sldId="276"/>
            <ac:spMk id="2" creationId="{C4ACEAB2-3BE6-4ECE-882E-D28872F00D27}"/>
          </ac:spMkLst>
        </pc:spChg>
        <pc:spChg chg="mod">
          <ac:chgData name="Dexter Levick" userId="cfead303-d38c-40a9-9e05-c9b454a5ec9d" providerId="ADAL" clId="{C3FFE39A-C49A-42F5-B878-8BDD71948183}" dt="2022-08-11T10:27:12.654" v="1248" actId="2711"/>
          <ac:spMkLst>
            <pc:docMk/>
            <pc:sldMk cId="2021082296" sldId="276"/>
            <ac:spMk id="3" creationId="{94864C9D-1187-4A4B-AB54-EC117231882E}"/>
          </ac:spMkLst>
        </pc:spChg>
        <pc:spChg chg="add del mod">
          <ac:chgData name="Dexter Levick" userId="cfead303-d38c-40a9-9e05-c9b454a5ec9d" providerId="ADAL" clId="{C3FFE39A-C49A-42F5-B878-8BDD71948183}" dt="2022-08-11T14:33:53.070" v="2461" actId="478"/>
          <ac:spMkLst>
            <pc:docMk/>
            <pc:sldMk cId="2021082296" sldId="276"/>
            <ac:spMk id="4" creationId="{7806C74C-04F9-6367-EE80-022799FF919C}"/>
          </ac:spMkLst>
        </pc:spChg>
        <pc:graphicFrameChg chg="add del mod">
          <ac:chgData name="Dexter Levick" userId="cfead303-d38c-40a9-9e05-c9b454a5ec9d" providerId="ADAL" clId="{C3FFE39A-C49A-42F5-B878-8BDD71948183}" dt="2022-08-10T20:24:13.296" v="1076"/>
          <ac:graphicFrameMkLst>
            <pc:docMk/>
            <pc:sldMk cId="2021082296" sldId="276"/>
            <ac:graphicFrameMk id="5" creationId="{3C798F11-B754-92C4-66A8-CB945C8E7507}"/>
          </ac:graphicFrameMkLst>
        </pc:graphicFrameChg>
      </pc:sldChg>
      <pc:sldChg chg="addSp delSp modSp mod">
        <pc:chgData name="Dexter Levick" userId="cfead303-d38c-40a9-9e05-c9b454a5ec9d" providerId="ADAL" clId="{C3FFE39A-C49A-42F5-B878-8BDD71948183}" dt="2022-08-11T14:34:00.243" v="2464" actId="478"/>
        <pc:sldMkLst>
          <pc:docMk/>
          <pc:sldMk cId="384645124" sldId="277"/>
        </pc:sldMkLst>
        <pc:spChg chg="mod">
          <ac:chgData name="Dexter Levick" userId="cfead303-d38c-40a9-9e05-c9b454a5ec9d" providerId="ADAL" clId="{C3FFE39A-C49A-42F5-B878-8BDD71948183}" dt="2022-08-10T17:25:50.921" v="463" actId="20577"/>
          <ac:spMkLst>
            <pc:docMk/>
            <pc:sldMk cId="384645124" sldId="277"/>
            <ac:spMk id="2" creationId="{C4ACEAB2-3BE6-4ECE-882E-D28872F00D27}"/>
          </ac:spMkLst>
        </pc:spChg>
        <pc:spChg chg="mod">
          <ac:chgData name="Dexter Levick" userId="cfead303-d38c-40a9-9e05-c9b454a5ec9d" providerId="ADAL" clId="{C3FFE39A-C49A-42F5-B878-8BDD71948183}" dt="2022-08-11T14:13:44.437" v="2434" actId="2"/>
          <ac:spMkLst>
            <pc:docMk/>
            <pc:sldMk cId="384645124" sldId="277"/>
            <ac:spMk id="3" creationId="{94864C9D-1187-4A4B-AB54-EC117231882E}"/>
          </ac:spMkLst>
        </pc:spChg>
        <pc:spChg chg="add del mod">
          <ac:chgData name="Dexter Levick" userId="cfead303-d38c-40a9-9e05-c9b454a5ec9d" providerId="ADAL" clId="{C3FFE39A-C49A-42F5-B878-8BDD71948183}" dt="2022-08-11T14:34:00.243" v="2464" actId="478"/>
          <ac:spMkLst>
            <pc:docMk/>
            <pc:sldMk cId="384645124" sldId="277"/>
            <ac:spMk id="4" creationId="{E663DDC1-AC1C-E50D-6A8F-C4CA669FC716}"/>
          </ac:spMkLst>
        </pc:spChg>
      </pc:sldChg>
      <pc:sldChg chg="addSp delSp modSp mod">
        <pc:chgData name="Dexter Levick" userId="cfead303-d38c-40a9-9e05-c9b454a5ec9d" providerId="ADAL" clId="{C3FFE39A-C49A-42F5-B878-8BDD71948183}" dt="2022-08-11T14:34:08.735" v="2467" actId="478"/>
        <pc:sldMkLst>
          <pc:docMk/>
          <pc:sldMk cId="1115866447" sldId="278"/>
        </pc:sldMkLst>
        <pc:spChg chg="mod">
          <ac:chgData name="Dexter Levick" userId="cfead303-d38c-40a9-9e05-c9b454a5ec9d" providerId="ADAL" clId="{C3FFE39A-C49A-42F5-B878-8BDD71948183}" dt="2022-08-10T17:26:23.122" v="476" actId="20577"/>
          <ac:spMkLst>
            <pc:docMk/>
            <pc:sldMk cId="1115866447" sldId="278"/>
            <ac:spMk id="2" creationId="{C4ACEAB2-3BE6-4ECE-882E-D28872F00D27}"/>
          </ac:spMkLst>
        </pc:spChg>
        <pc:spChg chg="mod">
          <ac:chgData name="Dexter Levick" userId="cfead303-d38c-40a9-9e05-c9b454a5ec9d" providerId="ADAL" clId="{C3FFE39A-C49A-42F5-B878-8BDD71948183}" dt="2022-08-10T20:26:21.412" v="1098" actId="2"/>
          <ac:spMkLst>
            <pc:docMk/>
            <pc:sldMk cId="1115866447" sldId="278"/>
            <ac:spMk id="3" creationId="{94864C9D-1187-4A4B-AB54-EC117231882E}"/>
          </ac:spMkLst>
        </pc:spChg>
        <pc:spChg chg="add del mod">
          <ac:chgData name="Dexter Levick" userId="cfead303-d38c-40a9-9e05-c9b454a5ec9d" providerId="ADAL" clId="{C3FFE39A-C49A-42F5-B878-8BDD71948183}" dt="2022-08-11T14:34:08.735" v="2467" actId="478"/>
          <ac:spMkLst>
            <pc:docMk/>
            <pc:sldMk cId="1115866447" sldId="278"/>
            <ac:spMk id="4" creationId="{4AB42446-B588-A65E-631B-62AEBE68ED71}"/>
          </ac:spMkLst>
        </pc:spChg>
      </pc:sldChg>
      <pc:sldChg chg="addSp delSp modSp mod">
        <pc:chgData name="Dexter Levick" userId="cfead303-d38c-40a9-9e05-c9b454a5ec9d" providerId="ADAL" clId="{C3FFE39A-C49A-42F5-B878-8BDD71948183}" dt="2022-08-11T14:32:37.537" v="2447" actId="478"/>
        <pc:sldMkLst>
          <pc:docMk/>
          <pc:sldMk cId="679703342" sldId="279"/>
        </pc:sldMkLst>
        <pc:spChg chg="mod">
          <ac:chgData name="Dexter Levick" userId="cfead303-d38c-40a9-9e05-c9b454a5ec9d" providerId="ADAL" clId="{C3FFE39A-C49A-42F5-B878-8BDD71948183}" dt="2022-08-10T19:45:14.385" v="954"/>
          <ac:spMkLst>
            <pc:docMk/>
            <pc:sldMk cId="679703342" sldId="279"/>
            <ac:spMk id="2" creationId="{41529533-D29F-4C7E-B2A1-5CC1273357DB}"/>
          </ac:spMkLst>
        </pc:spChg>
        <pc:spChg chg="mod">
          <ac:chgData name="Dexter Levick" userId="cfead303-d38c-40a9-9e05-c9b454a5ec9d" providerId="ADAL" clId="{C3FFE39A-C49A-42F5-B878-8BDD71948183}" dt="2022-08-10T19:46:57.131" v="977" actId="20577"/>
          <ac:spMkLst>
            <pc:docMk/>
            <pc:sldMk cId="679703342" sldId="279"/>
            <ac:spMk id="3" creationId="{5E3BC8CB-7298-4378-9C7B-259CD97B2A6D}"/>
          </ac:spMkLst>
        </pc:spChg>
        <pc:spChg chg="mod">
          <ac:chgData name="Dexter Levick" userId="cfead303-d38c-40a9-9e05-c9b454a5ec9d" providerId="ADAL" clId="{C3FFE39A-C49A-42F5-B878-8BDD71948183}" dt="2022-08-10T19:47:15.999" v="984" actId="20577"/>
          <ac:spMkLst>
            <pc:docMk/>
            <pc:sldMk cId="679703342" sldId="279"/>
            <ac:spMk id="5" creationId="{ABF92BB4-924A-9675-7F5C-A246705B4446}"/>
          </ac:spMkLst>
        </pc:spChg>
        <pc:spChg chg="add del mod">
          <ac:chgData name="Dexter Levick" userId="cfead303-d38c-40a9-9e05-c9b454a5ec9d" providerId="ADAL" clId="{C3FFE39A-C49A-42F5-B878-8BDD71948183}" dt="2022-08-11T14:32:37.537" v="2447" actId="478"/>
          <ac:spMkLst>
            <pc:docMk/>
            <pc:sldMk cId="679703342" sldId="279"/>
            <ac:spMk id="6" creationId="{BCEEDDA7-6D9D-4078-BDF8-219E6A4B6D54}"/>
          </ac:spMkLst>
        </pc:spChg>
      </pc:sldChg>
      <pc:sldChg chg="addSp delSp modSp mod">
        <pc:chgData name="Dexter Levick" userId="cfead303-d38c-40a9-9e05-c9b454a5ec9d" providerId="ADAL" clId="{C3FFE39A-C49A-42F5-B878-8BDD71948183}" dt="2022-08-11T14:33:01.768" v="2449" actId="478"/>
        <pc:sldMkLst>
          <pc:docMk/>
          <pc:sldMk cId="2803270683" sldId="283"/>
        </pc:sldMkLst>
        <pc:spChg chg="mod">
          <ac:chgData name="Dexter Levick" userId="cfead303-d38c-40a9-9e05-c9b454a5ec9d" providerId="ADAL" clId="{C3FFE39A-C49A-42F5-B878-8BDD71948183}" dt="2022-08-10T17:11:23.291" v="393" actId="20577"/>
          <ac:spMkLst>
            <pc:docMk/>
            <pc:sldMk cId="2803270683" sldId="283"/>
            <ac:spMk id="3" creationId="{8F147BDA-155D-464F-9CED-0D6A74A682F1}"/>
          </ac:spMkLst>
        </pc:spChg>
        <pc:spChg chg="mod">
          <ac:chgData name="Dexter Levick" userId="cfead303-d38c-40a9-9e05-c9b454a5ec9d" providerId="ADAL" clId="{C3FFE39A-C49A-42F5-B878-8BDD71948183}" dt="2022-08-10T17:12:54.017" v="397" actId="20577"/>
          <ac:spMkLst>
            <pc:docMk/>
            <pc:sldMk cId="2803270683" sldId="283"/>
            <ac:spMk id="5" creationId="{B555BB86-6028-977F-AEF9-B2EFBB5DB748}"/>
          </ac:spMkLst>
        </pc:spChg>
        <pc:spChg chg="add del mod">
          <ac:chgData name="Dexter Levick" userId="cfead303-d38c-40a9-9e05-c9b454a5ec9d" providerId="ADAL" clId="{C3FFE39A-C49A-42F5-B878-8BDD71948183}" dt="2022-08-11T14:33:01.768" v="2449" actId="478"/>
          <ac:spMkLst>
            <pc:docMk/>
            <pc:sldMk cId="2803270683" sldId="283"/>
            <ac:spMk id="6" creationId="{373D9E55-F7E9-0593-37CF-730E76C9B216}"/>
          </ac:spMkLst>
        </pc:spChg>
      </pc:sldChg>
      <pc:sldChg chg="addSp delSp modSp mod">
        <pc:chgData name="Dexter Levick" userId="cfead303-d38c-40a9-9e05-c9b454a5ec9d" providerId="ADAL" clId="{C3FFE39A-C49A-42F5-B878-8BDD71948183}" dt="2022-08-11T14:32:11.660" v="2445" actId="478"/>
        <pc:sldMkLst>
          <pc:docMk/>
          <pc:sldMk cId="136704172" sldId="305"/>
        </pc:sldMkLst>
        <pc:spChg chg="add del mod">
          <ac:chgData name="Dexter Levick" userId="cfead303-d38c-40a9-9e05-c9b454a5ec9d" providerId="ADAL" clId="{C3FFE39A-C49A-42F5-B878-8BDD71948183}" dt="2022-08-11T14:32:11.660" v="2445" actId="478"/>
          <ac:spMkLst>
            <pc:docMk/>
            <pc:sldMk cId="136704172" sldId="305"/>
            <ac:spMk id="3" creationId="{C5AEAD8A-0B6B-7035-1E16-8C2D34385FCE}"/>
          </ac:spMkLst>
        </pc:spChg>
      </pc:sldChg>
      <pc:sldChg chg="addSp delSp modSp mod">
        <pc:chgData name="Dexter Levick" userId="cfead303-d38c-40a9-9e05-c9b454a5ec9d" providerId="ADAL" clId="{C3FFE39A-C49A-42F5-B878-8BDD71948183}" dt="2022-08-11T14:31:29.870" v="2441" actId="478"/>
        <pc:sldMkLst>
          <pc:docMk/>
          <pc:sldMk cId="77861231" sldId="308"/>
        </pc:sldMkLst>
        <pc:spChg chg="mod">
          <ac:chgData name="Dexter Levick" userId="cfead303-d38c-40a9-9e05-c9b454a5ec9d" providerId="ADAL" clId="{C3FFE39A-C49A-42F5-B878-8BDD71948183}" dt="2022-08-10T14:30:45.941" v="89" actId="20577"/>
          <ac:spMkLst>
            <pc:docMk/>
            <pc:sldMk cId="77861231" sldId="308"/>
            <ac:spMk id="15" creationId="{5F73031D-94F7-1DF4-96CC-0A93EBECF987}"/>
          </ac:spMkLst>
        </pc:spChg>
        <pc:spChg chg="add del mod">
          <ac:chgData name="Dexter Levick" userId="cfead303-d38c-40a9-9e05-c9b454a5ec9d" providerId="ADAL" clId="{C3FFE39A-C49A-42F5-B878-8BDD71948183}" dt="2022-08-11T14:31:29.870" v="2441" actId="478"/>
          <ac:spMkLst>
            <pc:docMk/>
            <pc:sldMk cId="77861231" sldId="308"/>
            <ac:spMk id="23" creationId="{D8EC4972-23E7-07B8-F87A-070C65AEFFCF}"/>
          </ac:spMkLst>
        </pc:spChg>
        <pc:picChg chg="add mod">
          <ac:chgData name="Dexter Levick" userId="cfead303-d38c-40a9-9e05-c9b454a5ec9d" providerId="ADAL" clId="{C3FFE39A-C49A-42F5-B878-8BDD71948183}" dt="2022-08-10T14:09:45.621" v="16" actId="1076"/>
          <ac:picMkLst>
            <pc:docMk/>
            <pc:sldMk cId="77861231" sldId="308"/>
            <ac:picMk id="4" creationId="{6FF7ED9C-63B8-4F5C-A998-592EB0CDE681}"/>
          </ac:picMkLst>
        </pc:picChg>
        <pc:picChg chg="del">
          <ac:chgData name="Dexter Levick" userId="cfead303-d38c-40a9-9e05-c9b454a5ec9d" providerId="ADAL" clId="{C3FFE39A-C49A-42F5-B878-8BDD71948183}" dt="2022-08-10T14:09:10.502" v="9" actId="478"/>
          <ac:picMkLst>
            <pc:docMk/>
            <pc:sldMk cId="77861231" sldId="308"/>
            <ac:picMk id="5" creationId="{A0988458-1DB7-4F38-9C4D-0420E332EB39}"/>
          </ac:picMkLst>
        </pc:picChg>
        <pc:picChg chg="add mod">
          <ac:chgData name="Dexter Levick" userId="cfead303-d38c-40a9-9e05-c9b454a5ec9d" providerId="ADAL" clId="{C3FFE39A-C49A-42F5-B878-8BDD71948183}" dt="2022-08-10T14:19:10.130" v="26" actId="14100"/>
          <ac:picMkLst>
            <pc:docMk/>
            <pc:sldMk cId="77861231" sldId="308"/>
            <ac:picMk id="7" creationId="{141AB384-377A-82BA-5932-7C0B225343D0}"/>
          </ac:picMkLst>
        </pc:picChg>
        <pc:picChg chg="del">
          <ac:chgData name="Dexter Levick" userId="cfead303-d38c-40a9-9e05-c9b454a5ec9d" providerId="ADAL" clId="{C3FFE39A-C49A-42F5-B878-8BDD71948183}" dt="2022-08-10T14:21:54.780" v="36" actId="478"/>
          <ac:picMkLst>
            <pc:docMk/>
            <pc:sldMk cId="77861231" sldId="308"/>
            <ac:picMk id="8" creationId="{71001F84-1F3A-4961-9D0F-F14C89C40EC8}"/>
          </ac:picMkLst>
        </pc:picChg>
        <pc:picChg chg="del">
          <ac:chgData name="Dexter Levick" userId="cfead303-d38c-40a9-9e05-c9b454a5ec9d" providerId="ADAL" clId="{C3FFE39A-C49A-42F5-B878-8BDD71948183}" dt="2022-08-10T14:09:47.143" v="17" actId="478"/>
          <ac:picMkLst>
            <pc:docMk/>
            <pc:sldMk cId="77861231" sldId="308"/>
            <ac:picMk id="10" creationId="{5CCA9E10-5C6B-1535-6487-3303C3BD5E20}"/>
          </ac:picMkLst>
        </pc:picChg>
        <pc:picChg chg="del">
          <ac:chgData name="Dexter Levick" userId="cfead303-d38c-40a9-9e05-c9b454a5ec9d" providerId="ADAL" clId="{C3FFE39A-C49A-42F5-B878-8BDD71948183}" dt="2022-08-10T14:19:12.052" v="27" actId="478"/>
          <ac:picMkLst>
            <pc:docMk/>
            <pc:sldMk cId="77861231" sldId="308"/>
            <ac:picMk id="11" creationId="{8A63CB9A-0D16-4BBC-A2F8-1F842244BC7A}"/>
          </ac:picMkLst>
        </pc:picChg>
        <pc:picChg chg="del mod">
          <ac:chgData name="Dexter Levick" userId="cfead303-d38c-40a9-9e05-c9b454a5ec9d" providerId="ADAL" clId="{C3FFE39A-C49A-42F5-B878-8BDD71948183}" dt="2022-08-10T14:24:29.146" v="61" actId="478"/>
          <ac:picMkLst>
            <pc:docMk/>
            <pc:sldMk cId="77861231" sldId="308"/>
            <ac:picMk id="12" creationId="{B3FB9633-F96B-3ADF-D432-106600328689}"/>
          </ac:picMkLst>
        </pc:picChg>
        <pc:picChg chg="del mod">
          <ac:chgData name="Dexter Levick" userId="cfead303-d38c-40a9-9e05-c9b454a5ec9d" providerId="ADAL" clId="{C3FFE39A-C49A-42F5-B878-8BDD71948183}" dt="2022-08-10T14:24:02.983" v="54" actId="478"/>
          <ac:picMkLst>
            <pc:docMk/>
            <pc:sldMk cId="77861231" sldId="308"/>
            <ac:picMk id="14" creationId="{46C11CF1-FAD9-48C0-B6CF-D4C49E71CAD7}"/>
          </ac:picMkLst>
        </pc:picChg>
        <pc:picChg chg="add mod">
          <ac:chgData name="Dexter Levick" userId="cfead303-d38c-40a9-9e05-c9b454a5ec9d" providerId="ADAL" clId="{C3FFE39A-C49A-42F5-B878-8BDD71948183}" dt="2022-08-10T14:25:13.693" v="69" actId="14100"/>
          <ac:picMkLst>
            <pc:docMk/>
            <pc:sldMk cId="77861231" sldId="308"/>
            <ac:picMk id="16" creationId="{FE5D32AE-3015-81AA-0353-F9C1E287268F}"/>
          </ac:picMkLst>
        </pc:picChg>
        <pc:picChg chg="add mod">
          <ac:chgData name="Dexter Levick" userId="cfead303-d38c-40a9-9e05-c9b454a5ec9d" providerId="ADAL" clId="{C3FFE39A-C49A-42F5-B878-8BDD71948183}" dt="2022-08-10T14:25:41.564" v="74" actId="14100"/>
          <ac:picMkLst>
            <pc:docMk/>
            <pc:sldMk cId="77861231" sldId="308"/>
            <ac:picMk id="18" creationId="{46A9AE0C-FE5E-A81E-B48D-B547C86D7D93}"/>
          </ac:picMkLst>
        </pc:picChg>
        <pc:picChg chg="add mod">
          <ac:chgData name="Dexter Levick" userId="cfead303-d38c-40a9-9e05-c9b454a5ec9d" providerId="ADAL" clId="{C3FFE39A-C49A-42F5-B878-8BDD71948183}" dt="2022-08-10T14:25:48.269" v="75" actId="14100"/>
          <ac:picMkLst>
            <pc:docMk/>
            <pc:sldMk cId="77861231" sldId="308"/>
            <ac:picMk id="20" creationId="{83D940CF-185C-5129-5E21-9E5710A67783}"/>
          </ac:picMkLst>
        </pc:picChg>
        <pc:picChg chg="add mod">
          <ac:chgData name="Dexter Levick" userId="cfead303-d38c-40a9-9e05-c9b454a5ec9d" providerId="ADAL" clId="{C3FFE39A-C49A-42F5-B878-8BDD71948183}" dt="2022-08-10T14:25:57.488" v="77" actId="14100"/>
          <ac:picMkLst>
            <pc:docMk/>
            <pc:sldMk cId="77861231" sldId="308"/>
            <ac:picMk id="22" creationId="{BBFA035C-547C-CE89-8589-1F7F7B822BDE}"/>
          </ac:picMkLst>
        </pc:picChg>
      </pc:sldChg>
      <pc:sldChg chg="addSp delSp modSp mod">
        <pc:chgData name="Dexter Levick" userId="cfead303-d38c-40a9-9e05-c9b454a5ec9d" providerId="ADAL" clId="{C3FFE39A-C49A-42F5-B878-8BDD71948183}" dt="2022-08-11T14:33:30.286" v="2453" actId="478"/>
        <pc:sldMkLst>
          <pc:docMk/>
          <pc:sldMk cId="3606469185" sldId="311"/>
        </pc:sldMkLst>
        <pc:spChg chg="mod">
          <ac:chgData name="Dexter Levick" userId="cfead303-d38c-40a9-9e05-c9b454a5ec9d" providerId="ADAL" clId="{C3FFE39A-C49A-42F5-B878-8BDD71948183}" dt="2022-08-10T17:31:44.371" v="489" actId="20577"/>
          <ac:spMkLst>
            <pc:docMk/>
            <pc:sldMk cId="3606469185" sldId="311"/>
            <ac:spMk id="2" creationId="{A85916BD-64BB-4030-B645-41732464BCB3}"/>
          </ac:spMkLst>
        </pc:spChg>
        <pc:spChg chg="mod">
          <ac:chgData name="Dexter Levick" userId="cfead303-d38c-40a9-9e05-c9b454a5ec9d" providerId="ADAL" clId="{C3FFE39A-C49A-42F5-B878-8BDD71948183}" dt="2022-08-10T17:32:47.547" v="521" actId="20577"/>
          <ac:spMkLst>
            <pc:docMk/>
            <pc:sldMk cId="3606469185" sldId="311"/>
            <ac:spMk id="3" creationId="{2E943C07-0048-4041-A36D-BA273B7DCC03}"/>
          </ac:spMkLst>
        </pc:spChg>
        <pc:spChg chg="add del mod">
          <ac:chgData name="Dexter Levick" userId="cfead303-d38c-40a9-9e05-c9b454a5ec9d" providerId="ADAL" clId="{C3FFE39A-C49A-42F5-B878-8BDD71948183}" dt="2022-08-11T14:33:30.286" v="2453" actId="478"/>
          <ac:spMkLst>
            <pc:docMk/>
            <pc:sldMk cId="3606469185" sldId="311"/>
            <ac:spMk id="13" creationId="{D48C809F-6175-EE28-2E02-D13993B313BC}"/>
          </ac:spMkLst>
        </pc:spChg>
        <pc:picChg chg="add mod">
          <ac:chgData name="Dexter Levick" userId="cfead303-d38c-40a9-9e05-c9b454a5ec9d" providerId="ADAL" clId="{C3FFE39A-C49A-42F5-B878-8BDD71948183}" dt="2022-08-10T17:41:57.666" v="551" actId="1076"/>
          <ac:picMkLst>
            <pc:docMk/>
            <pc:sldMk cId="3606469185" sldId="311"/>
            <ac:picMk id="5" creationId="{8BEE9459-B0D2-67CA-2154-D6BFEC75DA1C}"/>
          </ac:picMkLst>
        </pc:picChg>
        <pc:picChg chg="add mod">
          <ac:chgData name="Dexter Levick" userId="cfead303-d38c-40a9-9e05-c9b454a5ec9d" providerId="ADAL" clId="{C3FFE39A-C49A-42F5-B878-8BDD71948183}" dt="2022-08-10T17:42:02.779" v="552" actId="1076"/>
          <ac:picMkLst>
            <pc:docMk/>
            <pc:sldMk cId="3606469185" sldId="311"/>
            <ac:picMk id="7" creationId="{820DF88B-FEAA-42F0-67C2-E4FC16657F98}"/>
          </ac:picMkLst>
        </pc:picChg>
        <pc:picChg chg="add mod">
          <ac:chgData name="Dexter Levick" userId="cfead303-d38c-40a9-9e05-c9b454a5ec9d" providerId="ADAL" clId="{C3FFE39A-C49A-42F5-B878-8BDD71948183}" dt="2022-08-10T17:42:02.779" v="552" actId="1076"/>
          <ac:picMkLst>
            <pc:docMk/>
            <pc:sldMk cId="3606469185" sldId="311"/>
            <ac:picMk id="9" creationId="{97C24670-BA16-9604-5ED9-4F3146883B77}"/>
          </ac:picMkLst>
        </pc:picChg>
        <pc:picChg chg="del">
          <ac:chgData name="Dexter Levick" userId="cfead303-d38c-40a9-9e05-c9b454a5ec9d" providerId="ADAL" clId="{C3FFE39A-C49A-42F5-B878-8BDD71948183}" dt="2022-08-10T17:39:10.618" v="522" actId="478"/>
          <ac:picMkLst>
            <pc:docMk/>
            <pc:sldMk cId="3606469185" sldId="311"/>
            <ac:picMk id="12" creationId="{DD96AD9F-B87D-2D57-9E97-61C30B2685A2}"/>
          </ac:picMkLst>
        </pc:picChg>
        <pc:picChg chg="del">
          <ac:chgData name="Dexter Levick" userId="cfead303-d38c-40a9-9e05-c9b454a5ec9d" providerId="ADAL" clId="{C3FFE39A-C49A-42F5-B878-8BDD71948183}" dt="2022-08-10T17:39:39.661" v="529" actId="478"/>
          <ac:picMkLst>
            <pc:docMk/>
            <pc:sldMk cId="3606469185" sldId="311"/>
            <ac:picMk id="14" creationId="{08ADF67C-FBBE-1AEB-0F6A-FD605C9A0748}"/>
          </ac:picMkLst>
        </pc:picChg>
        <pc:picChg chg="del">
          <ac:chgData name="Dexter Levick" userId="cfead303-d38c-40a9-9e05-c9b454a5ec9d" providerId="ADAL" clId="{C3FFE39A-C49A-42F5-B878-8BDD71948183}" dt="2022-08-10T17:40:33.158" v="537" actId="478"/>
          <ac:picMkLst>
            <pc:docMk/>
            <pc:sldMk cId="3606469185" sldId="311"/>
            <ac:picMk id="16" creationId="{EA0D216F-EE29-7237-857E-EE934ECE30F0}"/>
          </ac:picMkLst>
        </pc:picChg>
      </pc:sldChg>
      <pc:sldChg chg="addSp delSp modSp mod">
        <pc:chgData name="Dexter Levick" userId="cfead303-d38c-40a9-9e05-c9b454a5ec9d" providerId="ADAL" clId="{C3FFE39A-C49A-42F5-B878-8BDD71948183}" dt="2022-08-11T14:33:40.790" v="2456" actId="478"/>
        <pc:sldMkLst>
          <pc:docMk/>
          <pc:sldMk cId="2378172067" sldId="312"/>
        </pc:sldMkLst>
        <pc:spChg chg="mod">
          <ac:chgData name="Dexter Levick" userId="cfead303-d38c-40a9-9e05-c9b454a5ec9d" providerId="ADAL" clId="{C3FFE39A-C49A-42F5-B878-8BDD71948183}" dt="2022-08-10T17:52:09.761" v="558" actId="20577"/>
          <ac:spMkLst>
            <pc:docMk/>
            <pc:sldMk cId="2378172067" sldId="312"/>
            <ac:spMk id="2" creationId="{A85916BD-64BB-4030-B645-41732464BCB3}"/>
          </ac:spMkLst>
        </pc:spChg>
        <pc:spChg chg="mod">
          <ac:chgData name="Dexter Levick" userId="cfead303-d38c-40a9-9e05-c9b454a5ec9d" providerId="ADAL" clId="{C3FFE39A-C49A-42F5-B878-8BDD71948183}" dt="2022-08-10T17:53:29.109" v="589" actId="20577"/>
          <ac:spMkLst>
            <pc:docMk/>
            <pc:sldMk cId="2378172067" sldId="312"/>
            <ac:spMk id="3" creationId="{2E943C07-0048-4041-A36D-BA273B7DCC03}"/>
          </ac:spMkLst>
        </pc:spChg>
        <pc:spChg chg="add del mod">
          <ac:chgData name="Dexter Levick" userId="cfead303-d38c-40a9-9e05-c9b454a5ec9d" providerId="ADAL" clId="{C3FFE39A-C49A-42F5-B878-8BDD71948183}" dt="2022-08-11T14:33:40.790" v="2456" actId="478"/>
          <ac:spMkLst>
            <pc:docMk/>
            <pc:sldMk cId="2378172067" sldId="312"/>
            <ac:spMk id="13" creationId="{73FB219C-A3B8-29AA-4059-B4C938DEDA45}"/>
          </ac:spMkLst>
        </pc:spChg>
        <pc:picChg chg="add mod">
          <ac:chgData name="Dexter Levick" userId="cfead303-d38c-40a9-9e05-c9b454a5ec9d" providerId="ADAL" clId="{C3FFE39A-C49A-42F5-B878-8BDD71948183}" dt="2022-08-10T17:56:26.140" v="595" actId="14100"/>
          <ac:picMkLst>
            <pc:docMk/>
            <pc:sldMk cId="2378172067" sldId="312"/>
            <ac:picMk id="5" creationId="{F12326DE-A92D-7A4C-EF6C-350CF0466F5D}"/>
          </ac:picMkLst>
        </pc:picChg>
        <pc:picChg chg="del">
          <ac:chgData name="Dexter Levick" userId="cfead303-d38c-40a9-9e05-c9b454a5ec9d" providerId="ADAL" clId="{C3FFE39A-C49A-42F5-B878-8BDD71948183}" dt="2022-08-10T17:55:51.133" v="590" actId="478"/>
          <ac:picMkLst>
            <pc:docMk/>
            <pc:sldMk cId="2378172067" sldId="312"/>
            <ac:picMk id="6" creationId="{F88B5E5C-9A59-4B12-ACF3-9F236CE1F429}"/>
          </ac:picMkLst>
        </pc:picChg>
        <pc:picChg chg="add mod">
          <ac:chgData name="Dexter Levick" userId="cfead303-d38c-40a9-9e05-c9b454a5ec9d" providerId="ADAL" clId="{C3FFE39A-C49A-42F5-B878-8BDD71948183}" dt="2022-08-10T17:58:08.895" v="614" actId="14100"/>
          <ac:picMkLst>
            <pc:docMk/>
            <pc:sldMk cId="2378172067" sldId="312"/>
            <ac:picMk id="8" creationId="{356AA254-92DE-A526-1254-E939DD23E6D3}"/>
          </ac:picMkLst>
        </pc:picChg>
        <pc:picChg chg="del">
          <ac:chgData name="Dexter Levick" userId="cfead303-d38c-40a9-9e05-c9b454a5ec9d" providerId="ADAL" clId="{C3FFE39A-C49A-42F5-B878-8BDD71948183}" dt="2022-08-10T17:56:47.162" v="596" actId="478"/>
          <ac:picMkLst>
            <pc:docMk/>
            <pc:sldMk cId="2378172067" sldId="312"/>
            <ac:picMk id="9" creationId="{3924727B-2030-4879-95CB-78BD5AD2FA75}"/>
          </ac:picMkLst>
        </pc:picChg>
        <pc:picChg chg="add mod">
          <ac:chgData name="Dexter Levick" userId="cfead303-d38c-40a9-9e05-c9b454a5ec9d" providerId="ADAL" clId="{C3FFE39A-C49A-42F5-B878-8BDD71948183}" dt="2022-08-10T17:57:59.798" v="612" actId="14100"/>
          <ac:picMkLst>
            <pc:docMk/>
            <pc:sldMk cId="2378172067" sldId="312"/>
            <ac:picMk id="11" creationId="{0250C431-429D-FCA9-D085-82C75E0463BF}"/>
          </ac:picMkLst>
        </pc:picChg>
        <pc:picChg chg="del">
          <ac:chgData name="Dexter Levick" userId="cfead303-d38c-40a9-9e05-c9b454a5ec9d" providerId="ADAL" clId="{C3FFE39A-C49A-42F5-B878-8BDD71948183}" dt="2022-08-10T17:57:24.398" v="604" actId="478"/>
          <ac:picMkLst>
            <pc:docMk/>
            <pc:sldMk cId="2378172067" sldId="312"/>
            <ac:picMk id="12" creationId="{8E9394AD-C6DC-421C-8F44-F11D7AAD1971}"/>
          </ac:picMkLst>
        </pc:picChg>
      </pc:sldChg>
      <pc:sldChg chg="addSp delSp modSp mod">
        <pc:chgData name="Dexter Levick" userId="cfead303-d38c-40a9-9e05-c9b454a5ec9d" providerId="ADAL" clId="{C3FFE39A-C49A-42F5-B878-8BDD71948183}" dt="2022-08-11T14:33:47.756" v="2459" actId="478"/>
        <pc:sldMkLst>
          <pc:docMk/>
          <pc:sldMk cId="2338533712" sldId="313"/>
        </pc:sldMkLst>
        <pc:spChg chg="mod">
          <ac:chgData name="Dexter Levick" userId="cfead303-d38c-40a9-9e05-c9b454a5ec9d" providerId="ADAL" clId="{C3FFE39A-C49A-42F5-B878-8BDD71948183}" dt="2022-08-10T17:59:45.862" v="618" actId="20577"/>
          <ac:spMkLst>
            <pc:docMk/>
            <pc:sldMk cId="2338533712" sldId="313"/>
            <ac:spMk id="2" creationId="{A85916BD-64BB-4030-B645-41732464BCB3}"/>
          </ac:spMkLst>
        </pc:spChg>
        <pc:spChg chg="mod">
          <ac:chgData name="Dexter Levick" userId="cfead303-d38c-40a9-9e05-c9b454a5ec9d" providerId="ADAL" clId="{C3FFE39A-C49A-42F5-B878-8BDD71948183}" dt="2022-08-10T18:01:19.246" v="681" actId="20577"/>
          <ac:spMkLst>
            <pc:docMk/>
            <pc:sldMk cId="2338533712" sldId="313"/>
            <ac:spMk id="3" creationId="{2E943C07-0048-4041-A36D-BA273B7DCC03}"/>
          </ac:spMkLst>
        </pc:spChg>
        <pc:spChg chg="add del mod">
          <ac:chgData name="Dexter Levick" userId="cfead303-d38c-40a9-9e05-c9b454a5ec9d" providerId="ADAL" clId="{C3FFE39A-C49A-42F5-B878-8BDD71948183}" dt="2022-08-11T14:33:47.756" v="2459" actId="478"/>
          <ac:spMkLst>
            <pc:docMk/>
            <pc:sldMk cId="2338533712" sldId="313"/>
            <ac:spMk id="13" creationId="{253AB5BE-28F1-E71B-458B-8E9D4646C3A3}"/>
          </ac:spMkLst>
        </pc:spChg>
        <pc:picChg chg="del">
          <ac:chgData name="Dexter Levick" userId="cfead303-d38c-40a9-9e05-c9b454a5ec9d" providerId="ADAL" clId="{C3FFE39A-C49A-42F5-B878-8BDD71948183}" dt="2022-08-10T18:04:43.193" v="682" actId="478"/>
          <ac:picMkLst>
            <pc:docMk/>
            <pc:sldMk cId="2338533712" sldId="313"/>
            <ac:picMk id="5" creationId="{1813F3BE-85BC-4A9E-A104-ABFD18927697}"/>
          </ac:picMkLst>
        </pc:picChg>
        <pc:picChg chg="add mod">
          <ac:chgData name="Dexter Levick" userId="cfead303-d38c-40a9-9e05-c9b454a5ec9d" providerId="ADAL" clId="{C3FFE39A-C49A-42F5-B878-8BDD71948183}" dt="2022-08-10T18:06:07.308" v="687" actId="14100"/>
          <ac:picMkLst>
            <pc:docMk/>
            <pc:sldMk cId="2338533712" sldId="313"/>
            <ac:picMk id="6" creationId="{958A9191-D797-70FD-AD0D-1DC5759791E1}"/>
          </ac:picMkLst>
        </pc:picChg>
        <pc:picChg chg="del">
          <ac:chgData name="Dexter Levick" userId="cfead303-d38c-40a9-9e05-c9b454a5ec9d" providerId="ADAL" clId="{C3FFE39A-C49A-42F5-B878-8BDD71948183}" dt="2022-08-10T18:06:14.775" v="688" actId="478"/>
          <ac:picMkLst>
            <pc:docMk/>
            <pc:sldMk cId="2338533712" sldId="313"/>
            <ac:picMk id="8" creationId="{2D32F1C3-460A-486C-9790-B4FCC4F83F85}"/>
          </ac:picMkLst>
        </pc:picChg>
        <pc:picChg chg="add mod">
          <ac:chgData name="Dexter Levick" userId="cfead303-d38c-40a9-9e05-c9b454a5ec9d" providerId="ADAL" clId="{C3FFE39A-C49A-42F5-B878-8BDD71948183}" dt="2022-08-10T18:08:32.607" v="716" actId="14100"/>
          <ac:picMkLst>
            <pc:docMk/>
            <pc:sldMk cId="2338533712" sldId="313"/>
            <ac:picMk id="9" creationId="{51B811F1-24FF-131F-AC46-D1F27E8B0400}"/>
          </ac:picMkLst>
        </pc:picChg>
        <pc:picChg chg="add mod">
          <ac:chgData name="Dexter Levick" userId="cfead303-d38c-40a9-9e05-c9b454a5ec9d" providerId="ADAL" clId="{C3FFE39A-C49A-42F5-B878-8BDD71948183}" dt="2022-08-10T18:08:25.830" v="715" actId="1076"/>
          <ac:picMkLst>
            <pc:docMk/>
            <pc:sldMk cId="2338533712" sldId="313"/>
            <ac:picMk id="11" creationId="{F64C15F8-BEA3-D1EF-FB21-076A08935DF9}"/>
          </ac:picMkLst>
        </pc:picChg>
        <pc:picChg chg="del">
          <ac:chgData name="Dexter Levick" userId="cfead303-d38c-40a9-9e05-c9b454a5ec9d" providerId="ADAL" clId="{C3FFE39A-C49A-42F5-B878-8BDD71948183}" dt="2022-08-10T18:06:41.311" v="696" actId="478"/>
          <ac:picMkLst>
            <pc:docMk/>
            <pc:sldMk cId="2338533712" sldId="313"/>
            <ac:picMk id="12" creationId="{7F19C846-8B7A-4C6F-9C16-4B9F51547230}"/>
          </ac:picMkLst>
        </pc:picChg>
      </pc:sldChg>
      <pc:sldChg chg="addSp delSp modSp mod">
        <pc:chgData name="Dexter Levick" userId="cfead303-d38c-40a9-9e05-c9b454a5ec9d" providerId="ADAL" clId="{C3FFE39A-C49A-42F5-B878-8BDD71948183}" dt="2022-08-11T14:33:55.340" v="2462" actId="478"/>
        <pc:sldMkLst>
          <pc:docMk/>
          <pc:sldMk cId="95619817" sldId="314"/>
        </pc:sldMkLst>
        <pc:spChg chg="mod">
          <ac:chgData name="Dexter Levick" userId="cfead303-d38c-40a9-9e05-c9b454a5ec9d" providerId="ADAL" clId="{C3FFE39A-C49A-42F5-B878-8BDD71948183}" dt="2022-08-10T18:12:38.009" v="722" actId="20577"/>
          <ac:spMkLst>
            <pc:docMk/>
            <pc:sldMk cId="95619817" sldId="314"/>
            <ac:spMk id="2" creationId="{A85916BD-64BB-4030-B645-41732464BCB3}"/>
          </ac:spMkLst>
        </pc:spChg>
        <pc:spChg chg="mod">
          <ac:chgData name="Dexter Levick" userId="cfead303-d38c-40a9-9e05-c9b454a5ec9d" providerId="ADAL" clId="{C3FFE39A-C49A-42F5-B878-8BDD71948183}" dt="2022-08-10T18:22:49.273" v="777" actId="20577"/>
          <ac:spMkLst>
            <pc:docMk/>
            <pc:sldMk cId="95619817" sldId="314"/>
            <ac:spMk id="3" creationId="{2E943C07-0048-4041-A36D-BA273B7DCC03}"/>
          </ac:spMkLst>
        </pc:spChg>
        <pc:spChg chg="add del mod">
          <ac:chgData name="Dexter Levick" userId="cfead303-d38c-40a9-9e05-c9b454a5ec9d" providerId="ADAL" clId="{C3FFE39A-C49A-42F5-B878-8BDD71948183}" dt="2022-08-11T14:33:55.340" v="2462" actId="478"/>
          <ac:spMkLst>
            <pc:docMk/>
            <pc:sldMk cId="95619817" sldId="314"/>
            <ac:spMk id="11" creationId="{66D00D6B-3889-4E08-BBC4-B5021468AA24}"/>
          </ac:spMkLst>
        </pc:spChg>
        <pc:picChg chg="mod">
          <ac:chgData name="Dexter Levick" userId="cfead303-d38c-40a9-9e05-c9b454a5ec9d" providerId="ADAL" clId="{C3FFE39A-C49A-42F5-B878-8BDD71948183}" dt="2022-08-10T18:21:30.648" v="773" actId="1076"/>
          <ac:picMkLst>
            <pc:docMk/>
            <pc:sldMk cId="95619817" sldId="314"/>
            <ac:picMk id="5" creationId="{89194533-E883-49BA-940C-934D5F0E9460}"/>
          </ac:picMkLst>
        </pc:picChg>
        <pc:picChg chg="add mod">
          <ac:chgData name="Dexter Levick" userId="cfead303-d38c-40a9-9e05-c9b454a5ec9d" providerId="ADAL" clId="{C3FFE39A-C49A-42F5-B878-8BDD71948183}" dt="2022-08-10T18:21:30.648" v="773" actId="1076"/>
          <ac:picMkLst>
            <pc:docMk/>
            <pc:sldMk cId="95619817" sldId="314"/>
            <ac:picMk id="6" creationId="{AC9ED701-E536-895B-655A-63C88CBD7367}"/>
          </ac:picMkLst>
        </pc:picChg>
        <pc:picChg chg="del">
          <ac:chgData name="Dexter Levick" userId="cfead303-d38c-40a9-9e05-c9b454a5ec9d" providerId="ADAL" clId="{C3FFE39A-C49A-42F5-B878-8BDD71948183}" dt="2022-08-10T18:19:10.791" v="753" actId="478"/>
          <ac:picMkLst>
            <pc:docMk/>
            <pc:sldMk cId="95619817" sldId="314"/>
            <ac:picMk id="8" creationId="{C868398A-2C3B-40D8-977B-4EA97776E7BC}"/>
          </ac:picMkLst>
        </pc:picChg>
        <pc:picChg chg="add mod">
          <ac:chgData name="Dexter Levick" userId="cfead303-d38c-40a9-9e05-c9b454a5ec9d" providerId="ADAL" clId="{C3FFE39A-C49A-42F5-B878-8BDD71948183}" dt="2022-08-10T18:21:30.648" v="773" actId="1076"/>
          <ac:picMkLst>
            <pc:docMk/>
            <pc:sldMk cId="95619817" sldId="314"/>
            <ac:picMk id="9" creationId="{E2D482BB-1EE2-0C98-A41A-BDC3E2232ACE}"/>
          </ac:picMkLst>
        </pc:picChg>
        <pc:picChg chg="del">
          <ac:chgData name="Dexter Levick" userId="cfead303-d38c-40a9-9e05-c9b454a5ec9d" providerId="ADAL" clId="{C3FFE39A-C49A-42F5-B878-8BDD71948183}" dt="2022-08-10T18:20:25.078" v="759" actId="478"/>
          <ac:picMkLst>
            <pc:docMk/>
            <pc:sldMk cId="95619817" sldId="314"/>
            <ac:picMk id="12" creationId="{613A8120-EB04-4EC6-9A6E-9F97F71EFD95}"/>
          </ac:picMkLst>
        </pc:picChg>
      </pc:sldChg>
      <pc:sldChg chg="addSp delSp modSp mod">
        <pc:chgData name="Dexter Levick" userId="cfead303-d38c-40a9-9e05-c9b454a5ec9d" providerId="ADAL" clId="{C3FFE39A-C49A-42F5-B878-8BDD71948183}" dt="2022-08-11T14:34:02.623" v="2465" actId="478"/>
        <pc:sldMkLst>
          <pc:docMk/>
          <pc:sldMk cId="61801001" sldId="315"/>
        </pc:sldMkLst>
        <pc:spChg chg="mod">
          <ac:chgData name="Dexter Levick" userId="cfead303-d38c-40a9-9e05-c9b454a5ec9d" providerId="ADAL" clId="{C3FFE39A-C49A-42F5-B878-8BDD71948183}" dt="2022-08-10T18:23:06.439" v="781" actId="20577"/>
          <ac:spMkLst>
            <pc:docMk/>
            <pc:sldMk cId="61801001" sldId="315"/>
            <ac:spMk id="2" creationId="{A85916BD-64BB-4030-B645-41732464BCB3}"/>
          </ac:spMkLst>
        </pc:spChg>
        <pc:spChg chg="mod">
          <ac:chgData name="Dexter Levick" userId="cfead303-d38c-40a9-9e05-c9b454a5ec9d" providerId="ADAL" clId="{C3FFE39A-C49A-42F5-B878-8BDD71948183}" dt="2022-08-10T18:48:11.813" v="813" actId="20577"/>
          <ac:spMkLst>
            <pc:docMk/>
            <pc:sldMk cId="61801001" sldId="315"/>
            <ac:spMk id="3" creationId="{2E943C07-0048-4041-A36D-BA273B7DCC03}"/>
          </ac:spMkLst>
        </pc:spChg>
        <pc:spChg chg="add del mod">
          <ac:chgData name="Dexter Levick" userId="cfead303-d38c-40a9-9e05-c9b454a5ec9d" providerId="ADAL" clId="{C3FFE39A-C49A-42F5-B878-8BDD71948183}" dt="2022-08-11T14:34:02.623" v="2465" actId="478"/>
          <ac:spMkLst>
            <pc:docMk/>
            <pc:sldMk cId="61801001" sldId="315"/>
            <ac:spMk id="13" creationId="{DFE18FFA-B6F7-470B-C605-E152936CCD74}"/>
          </ac:spMkLst>
        </pc:spChg>
        <pc:picChg chg="del">
          <ac:chgData name="Dexter Levick" userId="cfead303-d38c-40a9-9e05-c9b454a5ec9d" providerId="ADAL" clId="{C3FFE39A-C49A-42F5-B878-8BDD71948183}" dt="2022-08-10T18:54:50.842" v="814" actId="478"/>
          <ac:picMkLst>
            <pc:docMk/>
            <pc:sldMk cId="61801001" sldId="315"/>
            <ac:picMk id="5" creationId="{FD7ECBBD-F250-41BE-A101-4A649E95548C}"/>
          </ac:picMkLst>
        </pc:picChg>
        <pc:picChg chg="add mod">
          <ac:chgData name="Dexter Levick" userId="cfead303-d38c-40a9-9e05-c9b454a5ec9d" providerId="ADAL" clId="{C3FFE39A-C49A-42F5-B878-8BDD71948183}" dt="2022-08-10T18:56:36.779" v="821" actId="1076"/>
          <ac:picMkLst>
            <pc:docMk/>
            <pc:sldMk cId="61801001" sldId="315"/>
            <ac:picMk id="6" creationId="{A0418D13-5E7E-7180-784C-29EE5AFC9E12}"/>
          </ac:picMkLst>
        </pc:picChg>
        <pc:picChg chg="del">
          <ac:chgData name="Dexter Levick" userId="cfead303-d38c-40a9-9e05-c9b454a5ec9d" providerId="ADAL" clId="{C3FFE39A-C49A-42F5-B878-8BDD71948183}" dt="2022-08-10T18:56:38.551" v="822" actId="478"/>
          <ac:picMkLst>
            <pc:docMk/>
            <pc:sldMk cId="61801001" sldId="315"/>
            <ac:picMk id="7" creationId="{FA955F96-6621-4F5A-9638-78A86B7DEE5C}"/>
          </ac:picMkLst>
        </pc:picChg>
        <pc:picChg chg="del">
          <ac:chgData name="Dexter Levick" userId="cfead303-d38c-40a9-9e05-c9b454a5ec9d" providerId="ADAL" clId="{C3FFE39A-C49A-42F5-B878-8BDD71948183}" dt="2022-08-10T18:57:15.695" v="830" actId="478"/>
          <ac:picMkLst>
            <pc:docMk/>
            <pc:sldMk cId="61801001" sldId="315"/>
            <ac:picMk id="9" creationId="{D6BA4356-5B44-4FB8-B55C-FDBD70DDA7E2}"/>
          </ac:picMkLst>
        </pc:picChg>
        <pc:picChg chg="add mod">
          <ac:chgData name="Dexter Levick" userId="cfead303-d38c-40a9-9e05-c9b454a5ec9d" providerId="ADAL" clId="{C3FFE39A-C49A-42F5-B878-8BDD71948183}" dt="2022-08-10T18:59:07.174" v="854" actId="14100"/>
          <ac:picMkLst>
            <pc:docMk/>
            <pc:sldMk cId="61801001" sldId="315"/>
            <ac:picMk id="10" creationId="{D7A5B572-3605-3F9C-F6B4-FD94D8A8A5B7}"/>
          </ac:picMkLst>
        </pc:picChg>
        <pc:picChg chg="add mod">
          <ac:chgData name="Dexter Levick" userId="cfead303-d38c-40a9-9e05-c9b454a5ec9d" providerId="ADAL" clId="{C3FFE39A-C49A-42F5-B878-8BDD71948183}" dt="2022-08-10T18:59:03.411" v="853" actId="14100"/>
          <ac:picMkLst>
            <pc:docMk/>
            <pc:sldMk cId="61801001" sldId="315"/>
            <ac:picMk id="12" creationId="{E5EE1BA6-73DB-D422-B616-59F73618A886}"/>
          </ac:picMkLst>
        </pc:picChg>
      </pc:sldChg>
      <pc:sldChg chg="addSp delSp modSp mod">
        <pc:chgData name="Dexter Levick" userId="cfead303-d38c-40a9-9e05-c9b454a5ec9d" providerId="ADAL" clId="{C3FFE39A-C49A-42F5-B878-8BDD71948183}" dt="2022-08-11T14:34:10.737" v="2468" actId="478"/>
        <pc:sldMkLst>
          <pc:docMk/>
          <pc:sldMk cId="2542924100" sldId="316"/>
        </pc:sldMkLst>
        <pc:spChg chg="mod">
          <ac:chgData name="Dexter Levick" userId="cfead303-d38c-40a9-9e05-c9b454a5ec9d" providerId="ADAL" clId="{C3FFE39A-C49A-42F5-B878-8BDD71948183}" dt="2022-08-10T19:00:19.953" v="858" actId="20577"/>
          <ac:spMkLst>
            <pc:docMk/>
            <pc:sldMk cId="2542924100" sldId="316"/>
            <ac:spMk id="2" creationId="{A85916BD-64BB-4030-B645-41732464BCB3}"/>
          </ac:spMkLst>
        </pc:spChg>
        <pc:spChg chg="mod">
          <ac:chgData name="Dexter Levick" userId="cfead303-d38c-40a9-9e05-c9b454a5ec9d" providerId="ADAL" clId="{C3FFE39A-C49A-42F5-B878-8BDD71948183}" dt="2022-08-10T19:08:08.555" v="889" actId="20577"/>
          <ac:spMkLst>
            <pc:docMk/>
            <pc:sldMk cId="2542924100" sldId="316"/>
            <ac:spMk id="3" creationId="{2E943C07-0048-4041-A36D-BA273B7DCC03}"/>
          </ac:spMkLst>
        </pc:spChg>
        <pc:spChg chg="add del mod">
          <ac:chgData name="Dexter Levick" userId="cfead303-d38c-40a9-9e05-c9b454a5ec9d" providerId="ADAL" clId="{C3FFE39A-C49A-42F5-B878-8BDD71948183}" dt="2022-08-11T14:34:10.737" v="2468" actId="478"/>
          <ac:spMkLst>
            <pc:docMk/>
            <pc:sldMk cId="2542924100" sldId="316"/>
            <ac:spMk id="17" creationId="{A34DB1F5-8CE4-FC17-B11C-86D5F60D2F96}"/>
          </ac:spMkLst>
        </pc:spChg>
        <pc:picChg chg="add mod">
          <ac:chgData name="Dexter Levick" userId="cfead303-d38c-40a9-9e05-c9b454a5ec9d" providerId="ADAL" clId="{C3FFE39A-C49A-42F5-B878-8BDD71948183}" dt="2022-08-10T19:10:33.293" v="898" actId="14100"/>
          <ac:picMkLst>
            <pc:docMk/>
            <pc:sldMk cId="2542924100" sldId="316"/>
            <ac:picMk id="5" creationId="{9C2DF5C8-A24B-7A68-0F0E-F9F8BB73AA34}"/>
          </ac:picMkLst>
        </pc:picChg>
        <pc:picChg chg="del">
          <ac:chgData name="Dexter Levick" userId="cfead303-d38c-40a9-9e05-c9b454a5ec9d" providerId="ADAL" clId="{C3FFE39A-C49A-42F5-B878-8BDD71948183}" dt="2022-08-10T19:08:14.199" v="890" actId="478"/>
          <ac:picMkLst>
            <pc:docMk/>
            <pc:sldMk cId="2542924100" sldId="316"/>
            <ac:picMk id="6" creationId="{1CD138CD-E60B-40AB-8B74-0CA2614F57BF}"/>
          </ac:picMkLst>
        </pc:picChg>
        <pc:picChg chg="add del mod">
          <ac:chgData name="Dexter Levick" userId="cfead303-d38c-40a9-9e05-c9b454a5ec9d" providerId="ADAL" clId="{C3FFE39A-C49A-42F5-B878-8BDD71948183}" dt="2022-08-10T19:10:45.584" v="901" actId="931"/>
          <ac:picMkLst>
            <pc:docMk/>
            <pc:sldMk cId="2542924100" sldId="316"/>
            <ac:picMk id="8" creationId="{25689A6D-1DCA-6CBA-28C3-BFD84D024DC7}"/>
          </ac:picMkLst>
        </pc:picChg>
        <pc:picChg chg="del">
          <ac:chgData name="Dexter Levick" userId="cfead303-d38c-40a9-9e05-c9b454a5ec9d" providerId="ADAL" clId="{C3FFE39A-C49A-42F5-B878-8BDD71948183}" dt="2022-08-10T19:10:36.409" v="899" actId="478"/>
          <ac:picMkLst>
            <pc:docMk/>
            <pc:sldMk cId="2542924100" sldId="316"/>
            <ac:picMk id="9" creationId="{C311FF84-062C-4F54-8364-8722A5AE9441}"/>
          </ac:picMkLst>
        </pc:picChg>
        <pc:picChg chg="del">
          <ac:chgData name="Dexter Levick" userId="cfead303-d38c-40a9-9e05-c9b454a5ec9d" providerId="ADAL" clId="{C3FFE39A-C49A-42F5-B878-8BDD71948183}" dt="2022-08-10T19:11:21.079" v="908" actId="478"/>
          <ac:picMkLst>
            <pc:docMk/>
            <pc:sldMk cId="2542924100" sldId="316"/>
            <ac:picMk id="11" creationId="{CE8E17F9-92A4-4245-82A1-9A58395B162C}"/>
          </ac:picMkLst>
        </pc:picChg>
        <pc:picChg chg="add mod">
          <ac:chgData name="Dexter Levick" userId="cfead303-d38c-40a9-9e05-c9b454a5ec9d" providerId="ADAL" clId="{C3FFE39A-C49A-42F5-B878-8BDD71948183}" dt="2022-08-10T19:20:28.664" v="944" actId="1076"/>
          <ac:picMkLst>
            <pc:docMk/>
            <pc:sldMk cId="2542924100" sldId="316"/>
            <ac:picMk id="12" creationId="{E816838A-1404-1AA0-3E43-362B59FED8CF}"/>
          </ac:picMkLst>
        </pc:picChg>
        <pc:picChg chg="add del mod">
          <ac:chgData name="Dexter Levick" userId="cfead303-d38c-40a9-9e05-c9b454a5ec9d" providerId="ADAL" clId="{C3FFE39A-C49A-42F5-B878-8BDD71948183}" dt="2022-08-10T19:18:47.179" v="930" actId="478"/>
          <ac:picMkLst>
            <pc:docMk/>
            <pc:sldMk cId="2542924100" sldId="316"/>
            <ac:picMk id="14" creationId="{12A43C5E-B9B3-6848-3BCC-96DE36617542}"/>
          </ac:picMkLst>
        </pc:picChg>
        <pc:picChg chg="add mod">
          <ac:chgData name="Dexter Levick" userId="cfead303-d38c-40a9-9e05-c9b454a5ec9d" providerId="ADAL" clId="{C3FFE39A-C49A-42F5-B878-8BDD71948183}" dt="2022-08-10T19:20:23.018" v="943" actId="1076"/>
          <ac:picMkLst>
            <pc:docMk/>
            <pc:sldMk cId="2542924100" sldId="316"/>
            <ac:picMk id="16" creationId="{930BD267-F6CA-B8D8-B6E2-2FC6E7E40110}"/>
          </ac:picMkLst>
        </pc:picChg>
      </pc:sldChg>
      <pc:sldChg chg="addSp delSp modSp mod">
        <pc:chgData name="Dexter Levick" userId="cfead303-d38c-40a9-9e05-c9b454a5ec9d" providerId="ADAL" clId="{C3FFE39A-C49A-42F5-B878-8BDD71948183}" dt="2022-08-11T14:31:01.526" v="2437" actId="478"/>
        <pc:sldMkLst>
          <pc:docMk/>
          <pc:sldMk cId="2659660840" sldId="322"/>
        </pc:sldMkLst>
        <pc:spChg chg="mod">
          <ac:chgData name="Dexter Levick" userId="cfead303-d38c-40a9-9e05-c9b454a5ec9d" providerId="ADAL" clId="{C3FFE39A-C49A-42F5-B878-8BDD71948183}" dt="2022-08-11T14:13:28.816" v="2427" actId="20577"/>
          <ac:spMkLst>
            <pc:docMk/>
            <pc:sldMk cId="2659660840" sldId="322"/>
            <ac:spMk id="3" creationId="{BEECC9EC-FCF2-4D82-BEAF-843D5AE62477}"/>
          </ac:spMkLst>
        </pc:spChg>
        <pc:spChg chg="add del mod">
          <ac:chgData name="Dexter Levick" userId="cfead303-d38c-40a9-9e05-c9b454a5ec9d" providerId="ADAL" clId="{C3FFE39A-C49A-42F5-B878-8BDD71948183}" dt="2022-08-11T14:31:01.526" v="2437" actId="478"/>
          <ac:spMkLst>
            <pc:docMk/>
            <pc:sldMk cId="2659660840" sldId="322"/>
            <ac:spMk id="4" creationId="{01FE1C81-2C92-9BF7-1008-F3E25B89E85B}"/>
          </ac:spMkLst>
        </pc:spChg>
      </pc:sldChg>
      <pc:sldChg chg="addSp delSp modSp mod">
        <pc:chgData name="Dexter Levick" userId="cfead303-d38c-40a9-9e05-c9b454a5ec9d" providerId="ADAL" clId="{C3FFE39A-C49A-42F5-B878-8BDD71948183}" dt="2022-08-11T14:31:39.203" v="2442" actId="478"/>
        <pc:sldMkLst>
          <pc:docMk/>
          <pc:sldMk cId="2807999838" sldId="325"/>
        </pc:sldMkLst>
        <pc:spChg chg="mod">
          <ac:chgData name="Dexter Levick" userId="cfead303-d38c-40a9-9e05-c9b454a5ec9d" providerId="ADAL" clId="{C3FFE39A-C49A-42F5-B878-8BDD71948183}" dt="2022-08-11T13:39:41.598" v="2245" actId="404"/>
          <ac:spMkLst>
            <pc:docMk/>
            <pc:sldMk cId="2807999838" sldId="325"/>
            <ac:spMk id="2" creationId="{390428BD-54D9-4A11-897F-888F83D9DB9D}"/>
          </ac:spMkLst>
        </pc:spChg>
        <pc:spChg chg="mod">
          <ac:chgData name="Dexter Levick" userId="cfead303-d38c-40a9-9e05-c9b454a5ec9d" providerId="ADAL" clId="{C3FFE39A-C49A-42F5-B878-8BDD71948183}" dt="2022-08-11T13:51:56.154" v="2263" actId="404"/>
          <ac:spMkLst>
            <pc:docMk/>
            <pc:sldMk cId="2807999838" sldId="325"/>
            <ac:spMk id="3" creationId="{DAC7F12F-1D5A-4D76-A913-3706407B6BC1}"/>
          </ac:spMkLst>
        </pc:spChg>
        <pc:spChg chg="mod">
          <ac:chgData name="Dexter Levick" userId="cfead303-d38c-40a9-9e05-c9b454a5ec9d" providerId="ADAL" clId="{C3FFE39A-C49A-42F5-B878-8BDD71948183}" dt="2022-08-11T13:52:37.160" v="2287" actId="1076"/>
          <ac:spMkLst>
            <pc:docMk/>
            <pc:sldMk cId="2807999838" sldId="325"/>
            <ac:spMk id="7" creationId="{2CF09552-6547-53F4-DA32-885225DB8E4B}"/>
          </ac:spMkLst>
        </pc:spChg>
        <pc:spChg chg="add del mod">
          <ac:chgData name="Dexter Levick" userId="cfead303-d38c-40a9-9e05-c9b454a5ec9d" providerId="ADAL" clId="{C3FFE39A-C49A-42F5-B878-8BDD71948183}" dt="2022-08-11T14:31:39.203" v="2442" actId="478"/>
          <ac:spMkLst>
            <pc:docMk/>
            <pc:sldMk cId="2807999838" sldId="325"/>
            <ac:spMk id="8" creationId="{60B633DC-C67C-9EF9-FFFC-120F56A73EB7}"/>
          </ac:spMkLst>
        </pc:spChg>
        <pc:spChg chg="del">
          <ac:chgData name="Dexter Levick" userId="cfead303-d38c-40a9-9e05-c9b454a5ec9d" providerId="ADAL" clId="{C3FFE39A-C49A-42F5-B878-8BDD71948183}" dt="2022-08-11T13:40:04.459" v="2247" actId="478"/>
          <ac:spMkLst>
            <pc:docMk/>
            <pc:sldMk cId="2807999838" sldId="325"/>
            <ac:spMk id="11" creationId="{A800CF81-0EF9-6896-AC85-3F64CAFCF56A}"/>
          </ac:spMkLst>
        </pc:spChg>
        <pc:picChg chg="del">
          <ac:chgData name="Dexter Levick" userId="cfead303-d38c-40a9-9e05-c9b454a5ec9d" providerId="ADAL" clId="{C3FFE39A-C49A-42F5-B878-8BDD71948183}" dt="2022-08-11T13:38:57.003" v="2187" actId="478"/>
          <ac:picMkLst>
            <pc:docMk/>
            <pc:sldMk cId="2807999838" sldId="325"/>
            <ac:picMk id="6" creationId="{B23434BA-45E1-497D-B221-42F070A3211A}"/>
          </ac:picMkLst>
        </pc:picChg>
        <pc:picChg chg="del">
          <ac:chgData name="Dexter Levick" userId="cfead303-d38c-40a9-9e05-c9b454a5ec9d" providerId="ADAL" clId="{C3FFE39A-C49A-42F5-B878-8BDD71948183}" dt="2022-08-11T13:38:57.003" v="2187" actId="478"/>
          <ac:picMkLst>
            <pc:docMk/>
            <pc:sldMk cId="2807999838" sldId="325"/>
            <ac:picMk id="10" creationId="{FE2640A8-4BFA-6166-D4D1-6C938D7543AF}"/>
          </ac:picMkLst>
        </pc:picChg>
        <pc:picChg chg="add mod">
          <ac:chgData name="Dexter Levick" userId="cfead303-d38c-40a9-9e05-c9b454a5ec9d" providerId="ADAL" clId="{C3FFE39A-C49A-42F5-B878-8BDD71948183}" dt="2022-08-11T13:51:44.135" v="2261" actId="1076"/>
          <ac:picMkLst>
            <pc:docMk/>
            <pc:sldMk cId="2807999838" sldId="325"/>
            <ac:picMk id="4098" creationId="{2C0B0BE0-5850-919F-A6E0-E637C32BCC86}"/>
          </ac:picMkLst>
        </pc:picChg>
      </pc:sldChg>
      <pc:sldChg chg="addSp delSp modSp mod">
        <pc:chgData name="Dexter Levick" userId="cfead303-d38c-40a9-9e05-c9b454a5ec9d" providerId="ADAL" clId="{C3FFE39A-C49A-42F5-B878-8BDD71948183}" dt="2022-08-11T14:36:21.724" v="2472" actId="404"/>
        <pc:sldMkLst>
          <pc:docMk/>
          <pc:sldMk cId="3018838771" sldId="326"/>
        </pc:sldMkLst>
        <pc:spChg chg="mod">
          <ac:chgData name="Dexter Levick" userId="cfead303-d38c-40a9-9e05-c9b454a5ec9d" providerId="ADAL" clId="{C3FFE39A-C49A-42F5-B878-8BDD71948183}" dt="2022-08-11T14:03:49.711" v="2370" actId="20577"/>
          <ac:spMkLst>
            <pc:docMk/>
            <pc:sldMk cId="3018838771" sldId="326"/>
            <ac:spMk id="2" creationId="{2E6DD425-4508-4432-ABCF-1776258A3A7E}"/>
          </ac:spMkLst>
        </pc:spChg>
        <pc:spChg chg="add del mod">
          <ac:chgData name="Dexter Levick" userId="cfead303-d38c-40a9-9e05-c9b454a5ec9d" providerId="ADAL" clId="{C3FFE39A-C49A-42F5-B878-8BDD71948183}" dt="2022-08-11T14:31:46.195" v="2443" actId="478"/>
          <ac:spMkLst>
            <pc:docMk/>
            <pc:sldMk cId="3018838771" sldId="326"/>
            <ac:spMk id="6" creationId="{9F474E48-C692-0C40-4AD3-D4F10925CDB2}"/>
          </ac:spMkLst>
        </pc:spChg>
        <pc:spChg chg="mod">
          <ac:chgData name="Dexter Levick" userId="cfead303-d38c-40a9-9e05-c9b454a5ec9d" providerId="ADAL" clId="{C3FFE39A-C49A-42F5-B878-8BDD71948183}" dt="2022-08-11T14:36:21.724" v="2472" actId="404"/>
          <ac:spMkLst>
            <pc:docMk/>
            <pc:sldMk cId="3018838771" sldId="326"/>
            <ac:spMk id="13" creationId="{09EFC61B-AD14-FC26-0032-693E1DA3B561}"/>
          </ac:spMkLst>
        </pc:spChg>
        <pc:spChg chg="mod">
          <ac:chgData name="Dexter Levick" userId="cfead303-d38c-40a9-9e05-c9b454a5ec9d" providerId="ADAL" clId="{C3FFE39A-C49A-42F5-B878-8BDD71948183}" dt="2022-08-11T14:04:06.561" v="2381" actId="20577"/>
          <ac:spMkLst>
            <pc:docMk/>
            <pc:sldMk cId="3018838771" sldId="326"/>
            <ac:spMk id="14" creationId="{71FA8333-DFFE-B5D5-7918-CACBDE197835}"/>
          </ac:spMkLst>
        </pc:spChg>
        <pc:picChg chg="del">
          <ac:chgData name="Dexter Levick" userId="cfead303-d38c-40a9-9e05-c9b454a5ec9d" providerId="ADAL" clId="{C3FFE39A-C49A-42F5-B878-8BDD71948183}" dt="2022-08-11T14:00:45.314" v="2290" actId="478"/>
          <ac:picMkLst>
            <pc:docMk/>
            <pc:sldMk cId="3018838771" sldId="326"/>
            <ac:picMk id="4" creationId="{382CB287-DDD4-2FCB-59DE-9FD984A07C60}"/>
          </ac:picMkLst>
        </pc:picChg>
      </pc:sldChg>
      <pc:sldChg chg="addSp delSp modSp mod">
        <pc:chgData name="Dexter Levick" userId="cfead303-d38c-40a9-9e05-c9b454a5ec9d" providerId="ADAL" clId="{C3FFE39A-C49A-42F5-B878-8BDD71948183}" dt="2022-08-11T14:32:05.260" v="2444" actId="478"/>
        <pc:sldMkLst>
          <pc:docMk/>
          <pc:sldMk cId="3395529015" sldId="329"/>
        </pc:sldMkLst>
        <pc:spChg chg="mod">
          <ac:chgData name="Dexter Levick" userId="cfead303-d38c-40a9-9e05-c9b454a5ec9d" providerId="ADAL" clId="{C3FFE39A-C49A-42F5-B878-8BDD71948183}" dt="2022-08-10T14:30:00.298" v="83" actId="20577"/>
          <ac:spMkLst>
            <pc:docMk/>
            <pc:sldMk cId="3395529015" sldId="329"/>
            <ac:spMk id="2" creationId="{2AA50264-9B8D-49F7-9F26-B3CBBF038F9F}"/>
          </ac:spMkLst>
        </pc:spChg>
        <pc:spChg chg="mod">
          <ac:chgData name="Dexter Levick" userId="cfead303-d38c-40a9-9e05-c9b454a5ec9d" providerId="ADAL" clId="{C3FFE39A-C49A-42F5-B878-8BDD71948183}" dt="2022-08-10T14:41:28.957" v="100" actId="207"/>
          <ac:spMkLst>
            <pc:docMk/>
            <pc:sldMk cId="3395529015" sldId="329"/>
            <ac:spMk id="5" creationId="{9BF647F1-38CB-47C7-9EC2-D2FD34CEEE61}"/>
          </ac:spMkLst>
        </pc:spChg>
        <pc:spChg chg="mod">
          <ac:chgData name="Dexter Levick" userId="cfead303-d38c-40a9-9e05-c9b454a5ec9d" providerId="ADAL" clId="{C3FFE39A-C49A-42F5-B878-8BDD71948183}" dt="2022-08-10T14:41:43.726" v="104" actId="20577"/>
          <ac:spMkLst>
            <pc:docMk/>
            <pc:sldMk cId="3395529015" sldId="329"/>
            <ac:spMk id="6" creationId="{E484F891-5DAC-560A-E819-295D5B751FB0}"/>
          </ac:spMkLst>
        </pc:spChg>
        <pc:spChg chg="add del mod">
          <ac:chgData name="Dexter Levick" userId="cfead303-d38c-40a9-9e05-c9b454a5ec9d" providerId="ADAL" clId="{C3FFE39A-C49A-42F5-B878-8BDD71948183}" dt="2022-08-11T14:32:05.260" v="2444" actId="478"/>
          <ac:spMkLst>
            <pc:docMk/>
            <pc:sldMk cId="3395529015" sldId="329"/>
            <ac:spMk id="7" creationId="{54F2ED36-8BA0-3D03-D082-A9ECC73EF397}"/>
          </ac:spMkLst>
        </pc:spChg>
      </pc:sldChg>
      <pc:sldChg chg="addSp delSp modSp mod">
        <pc:chgData name="Dexter Levick" userId="cfead303-d38c-40a9-9e05-c9b454a5ec9d" providerId="ADAL" clId="{C3FFE39A-C49A-42F5-B878-8BDD71948183}" dt="2022-08-11T14:30:56.603" v="2436" actId="478"/>
        <pc:sldMkLst>
          <pc:docMk/>
          <pc:sldMk cId="563067344" sldId="332"/>
        </pc:sldMkLst>
        <pc:spChg chg="mod">
          <ac:chgData name="Dexter Levick" userId="cfead303-d38c-40a9-9e05-c9b454a5ec9d" providerId="ADAL" clId="{C3FFE39A-C49A-42F5-B878-8BDD71948183}" dt="2022-08-11T14:13:17.693" v="2421" actId="20577"/>
          <ac:spMkLst>
            <pc:docMk/>
            <pc:sldMk cId="563067344" sldId="332"/>
            <ac:spMk id="3" creationId="{BEECC9EC-FCF2-4D82-BEAF-843D5AE62477}"/>
          </ac:spMkLst>
        </pc:spChg>
        <pc:spChg chg="add del mod">
          <ac:chgData name="Dexter Levick" userId="cfead303-d38c-40a9-9e05-c9b454a5ec9d" providerId="ADAL" clId="{C3FFE39A-C49A-42F5-B878-8BDD71948183}" dt="2022-08-11T14:30:56.603" v="2436" actId="478"/>
          <ac:spMkLst>
            <pc:docMk/>
            <pc:sldMk cId="563067344" sldId="332"/>
            <ac:spMk id="4" creationId="{13FCC8EE-AEAF-1BCE-FD22-DDC1DF62CF57}"/>
          </ac:spMkLst>
        </pc:spChg>
      </pc:sldChg>
      <pc:sldChg chg="addSp delSp modSp mod">
        <pc:chgData name="Dexter Levick" userId="cfead303-d38c-40a9-9e05-c9b454a5ec9d" providerId="ADAL" clId="{C3FFE39A-C49A-42F5-B878-8BDD71948183}" dt="2022-08-11T14:32:47.938" v="2448" actId="478"/>
        <pc:sldMkLst>
          <pc:docMk/>
          <pc:sldMk cId="135437750" sldId="334"/>
        </pc:sldMkLst>
        <pc:spChg chg="add del mod">
          <ac:chgData name="Dexter Levick" userId="cfead303-d38c-40a9-9e05-c9b454a5ec9d" providerId="ADAL" clId="{C3FFE39A-C49A-42F5-B878-8BDD71948183}" dt="2022-08-11T14:32:47.938" v="2448" actId="478"/>
          <ac:spMkLst>
            <pc:docMk/>
            <pc:sldMk cId="135437750" sldId="334"/>
            <ac:spMk id="4" creationId="{23DDAC20-8B44-E848-9C0C-96C1B0B51F0E}"/>
          </ac:spMkLst>
        </pc:spChg>
      </pc:sldChg>
      <pc:sldChg chg="addSp modSp del mod">
        <pc:chgData name="Dexter Levick" userId="cfead303-d38c-40a9-9e05-c9b454a5ec9d" providerId="ADAL" clId="{C3FFE39A-C49A-42F5-B878-8BDD71948183}" dt="2022-08-11T14:10:14.493" v="2389" actId="47"/>
        <pc:sldMkLst>
          <pc:docMk/>
          <pc:sldMk cId="3136739494" sldId="337"/>
        </pc:sldMkLst>
        <pc:spChg chg="add mod">
          <ac:chgData name="Dexter Levick" userId="cfead303-d38c-40a9-9e05-c9b454a5ec9d" providerId="ADAL" clId="{C3FFE39A-C49A-42F5-B878-8BDD71948183}" dt="2022-08-10T20:11:10.791" v="1020" actId="208"/>
          <ac:spMkLst>
            <pc:docMk/>
            <pc:sldMk cId="3136739494" sldId="337"/>
            <ac:spMk id="4" creationId="{354738AF-FF17-2292-D0EB-66098E41E527}"/>
          </ac:spMkLst>
        </pc:spChg>
      </pc:sldChg>
      <pc:sldChg chg="addSp modSp del">
        <pc:chgData name="Dexter Levick" userId="cfead303-d38c-40a9-9e05-c9b454a5ec9d" providerId="ADAL" clId="{C3FFE39A-C49A-42F5-B878-8BDD71948183}" dt="2022-08-11T14:10:11.028" v="2385" actId="47"/>
        <pc:sldMkLst>
          <pc:docMk/>
          <pc:sldMk cId="200345888" sldId="338"/>
        </pc:sldMkLst>
        <pc:spChg chg="add mod">
          <ac:chgData name="Dexter Levick" userId="cfead303-d38c-40a9-9e05-c9b454a5ec9d" providerId="ADAL" clId="{C3FFE39A-C49A-42F5-B878-8BDD71948183}" dt="2022-08-10T20:11:25.035" v="1028"/>
          <ac:spMkLst>
            <pc:docMk/>
            <pc:sldMk cId="200345888" sldId="338"/>
            <ac:spMk id="4" creationId="{9C18E7AA-8A1D-7213-92C0-74B65246473A}"/>
          </ac:spMkLst>
        </pc:spChg>
      </pc:sldChg>
      <pc:sldChg chg="addSp modSp del mod">
        <pc:chgData name="Dexter Levick" userId="cfead303-d38c-40a9-9e05-c9b454a5ec9d" providerId="ADAL" clId="{C3FFE39A-C49A-42F5-B878-8BDD71948183}" dt="2022-08-11T14:10:12.152" v="2386" actId="47"/>
        <pc:sldMkLst>
          <pc:docMk/>
          <pc:sldMk cId="3106227088" sldId="339"/>
        </pc:sldMkLst>
        <pc:spChg chg="add mod">
          <ac:chgData name="Dexter Levick" userId="cfead303-d38c-40a9-9e05-c9b454a5ec9d" providerId="ADAL" clId="{C3FFE39A-C49A-42F5-B878-8BDD71948183}" dt="2022-08-10T20:11:22.662" v="1027" actId="1036"/>
          <ac:spMkLst>
            <pc:docMk/>
            <pc:sldMk cId="3106227088" sldId="339"/>
            <ac:spMk id="4" creationId="{B15BCFBA-B04A-9CF4-AE70-637CD6656F25}"/>
          </ac:spMkLst>
        </pc:spChg>
      </pc:sldChg>
      <pc:sldChg chg="addSp modSp del">
        <pc:chgData name="Dexter Levick" userId="cfead303-d38c-40a9-9e05-c9b454a5ec9d" providerId="ADAL" clId="{C3FFE39A-C49A-42F5-B878-8BDD71948183}" dt="2022-08-11T14:10:12.935" v="2387" actId="47"/>
        <pc:sldMkLst>
          <pc:docMk/>
          <pc:sldMk cId="416410924" sldId="340"/>
        </pc:sldMkLst>
        <pc:spChg chg="add mod">
          <ac:chgData name="Dexter Levick" userId="cfead303-d38c-40a9-9e05-c9b454a5ec9d" providerId="ADAL" clId="{C3FFE39A-C49A-42F5-B878-8BDD71948183}" dt="2022-08-10T20:11:18.634" v="1022"/>
          <ac:spMkLst>
            <pc:docMk/>
            <pc:sldMk cId="416410924" sldId="340"/>
            <ac:spMk id="4" creationId="{401819ED-1798-8774-3F71-FECFECC93F1E}"/>
          </ac:spMkLst>
        </pc:spChg>
      </pc:sldChg>
      <pc:sldChg chg="addSp modSp del">
        <pc:chgData name="Dexter Levick" userId="cfead303-d38c-40a9-9e05-c9b454a5ec9d" providerId="ADAL" clId="{C3FFE39A-C49A-42F5-B878-8BDD71948183}" dt="2022-08-11T14:10:13.665" v="2388" actId="47"/>
        <pc:sldMkLst>
          <pc:docMk/>
          <pc:sldMk cId="1947676238" sldId="341"/>
        </pc:sldMkLst>
        <pc:spChg chg="add mod">
          <ac:chgData name="Dexter Levick" userId="cfead303-d38c-40a9-9e05-c9b454a5ec9d" providerId="ADAL" clId="{C3FFE39A-C49A-42F5-B878-8BDD71948183}" dt="2022-08-10T20:11:16.594" v="1021"/>
          <ac:spMkLst>
            <pc:docMk/>
            <pc:sldMk cId="1947676238" sldId="341"/>
            <ac:spMk id="4" creationId="{6A4B65D4-695B-A599-AC35-DDCF763A3502}"/>
          </ac:spMkLst>
        </pc:spChg>
      </pc:sldChg>
      <pc:sldChg chg="addSp delSp modSp mod">
        <pc:chgData name="Dexter Levick" userId="cfead303-d38c-40a9-9e05-c9b454a5ec9d" providerId="ADAL" clId="{C3FFE39A-C49A-42F5-B878-8BDD71948183}" dt="2022-08-11T14:31:24.668" v="2440" actId="478"/>
        <pc:sldMkLst>
          <pc:docMk/>
          <pc:sldMk cId="1102479030" sldId="343"/>
        </pc:sldMkLst>
        <pc:spChg chg="mod">
          <ac:chgData name="Dexter Levick" userId="cfead303-d38c-40a9-9e05-c9b454a5ec9d" providerId="ADAL" clId="{C3FFE39A-C49A-42F5-B878-8BDD71948183}" dt="2022-08-11T13:37:02.835" v="2132" actId="20577"/>
          <ac:spMkLst>
            <pc:docMk/>
            <pc:sldMk cId="1102479030" sldId="343"/>
            <ac:spMk id="7" creationId="{6AD14CE3-CFE5-E22C-F00D-8C9CC849FE6B}"/>
          </ac:spMkLst>
        </pc:spChg>
        <pc:spChg chg="add del mod">
          <ac:chgData name="Dexter Levick" userId="cfead303-d38c-40a9-9e05-c9b454a5ec9d" providerId="ADAL" clId="{C3FFE39A-C49A-42F5-B878-8BDD71948183}" dt="2022-08-11T14:31:24.668" v="2440" actId="478"/>
          <ac:spMkLst>
            <pc:docMk/>
            <pc:sldMk cId="1102479030" sldId="343"/>
            <ac:spMk id="8" creationId="{79B3A58E-23C5-305B-C792-723D4810166F}"/>
          </ac:spMkLst>
        </pc:spChg>
        <pc:spChg chg="mod">
          <ac:chgData name="Dexter Levick" userId="cfead303-d38c-40a9-9e05-c9b454a5ec9d" providerId="ADAL" clId="{C3FFE39A-C49A-42F5-B878-8BDD71948183}" dt="2022-08-11T13:20:41.568" v="2115" actId="255"/>
          <ac:spMkLst>
            <pc:docMk/>
            <pc:sldMk cId="1102479030" sldId="343"/>
            <ac:spMk id="11" creationId="{80ACA460-1E29-8B20-6E1F-0683C0AA5133}"/>
          </ac:spMkLst>
        </pc:spChg>
        <pc:spChg chg="del">
          <ac:chgData name="Dexter Levick" userId="cfead303-d38c-40a9-9e05-c9b454a5ec9d" providerId="ADAL" clId="{C3FFE39A-C49A-42F5-B878-8BDD71948183}" dt="2022-08-11T13:10:00.295" v="1361" actId="478"/>
          <ac:spMkLst>
            <pc:docMk/>
            <pc:sldMk cId="1102479030" sldId="343"/>
            <ac:spMk id="13" creationId="{052F35CF-041A-45BC-BD84-538FE88CA84D}"/>
          </ac:spMkLst>
        </pc:spChg>
        <pc:spChg chg="mod">
          <ac:chgData name="Dexter Levick" userId="cfead303-d38c-40a9-9e05-c9b454a5ec9d" providerId="ADAL" clId="{C3FFE39A-C49A-42F5-B878-8BDD71948183}" dt="2022-08-11T14:03:37.510" v="2357" actId="404"/>
          <ac:spMkLst>
            <pc:docMk/>
            <pc:sldMk cId="1102479030" sldId="343"/>
            <ac:spMk id="14" creationId="{2CB1801F-9025-559F-6627-7E8672FF070F}"/>
          </ac:spMkLst>
        </pc:spChg>
        <pc:picChg chg="del">
          <ac:chgData name="Dexter Levick" userId="cfead303-d38c-40a9-9e05-c9b454a5ec9d" providerId="ADAL" clId="{C3FFE39A-C49A-42F5-B878-8BDD71948183}" dt="2022-08-11T13:10:40.592" v="1404" actId="478"/>
          <ac:picMkLst>
            <pc:docMk/>
            <pc:sldMk cId="1102479030" sldId="343"/>
            <ac:picMk id="15" creationId="{6ED3CCAE-CB75-37CF-D78E-4167E18BE3B2}"/>
          </ac:picMkLst>
        </pc:picChg>
        <pc:picChg chg="add del">
          <ac:chgData name="Dexter Levick" userId="cfead303-d38c-40a9-9e05-c9b454a5ec9d" providerId="ADAL" clId="{C3FFE39A-C49A-42F5-B878-8BDD71948183}" dt="2022-08-11T13:18:13.639" v="2105" actId="478"/>
          <ac:picMkLst>
            <pc:docMk/>
            <pc:sldMk cId="1102479030" sldId="343"/>
            <ac:picMk id="3074" creationId="{E41BB6FB-2C9D-080C-154E-6D0B40E3D527}"/>
          </ac:picMkLst>
        </pc:picChg>
        <pc:picChg chg="add mod">
          <ac:chgData name="Dexter Levick" userId="cfead303-d38c-40a9-9e05-c9b454a5ec9d" providerId="ADAL" clId="{C3FFE39A-C49A-42F5-B878-8BDD71948183}" dt="2022-08-11T13:21:04.067" v="2118" actId="732"/>
          <ac:picMkLst>
            <pc:docMk/>
            <pc:sldMk cId="1102479030" sldId="343"/>
            <ac:picMk id="3076" creationId="{96D812EF-93FB-7264-B6C6-F4916D0CF33A}"/>
          </ac:picMkLst>
        </pc:picChg>
      </pc:sldChg>
      <pc:sldChg chg="modSp add mod">
        <pc:chgData name="Dexter Levick" userId="cfead303-d38c-40a9-9e05-c9b454a5ec9d" providerId="ADAL" clId="{C3FFE39A-C49A-42F5-B878-8BDD71948183}" dt="2022-08-11T14:13:40.811" v="2431" actId="2"/>
        <pc:sldMkLst>
          <pc:docMk/>
          <pc:sldMk cId="2564246944" sldId="344"/>
        </pc:sldMkLst>
        <pc:spChg chg="mod">
          <ac:chgData name="Dexter Levick" userId="cfead303-d38c-40a9-9e05-c9b454a5ec9d" providerId="ADAL" clId="{C3FFE39A-C49A-42F5-B878-8BDD71948183}" dt="2022-08-11T14:10:49.067" v="2393" actId="120"/>
          <ac:spMkLst>
            <pc:docMk/>
            <pc:sldMk cId="2564246944" sldId="344"/>
            <ac:spMk id="2" creationId="{0D64EE34-A59C-642F-D843-2ED0FCDC8945}"/>
          </ac:spMkLst>
        </pc:spChg>
        <pc:spChg chg="mod">
          <ac:chgData name="Dexter Levick" userId="cfead303-d38c-40a9-9e05-c9b454a5ec9d" providerId="ADAL" clId="{C3FFE39A-C49A-42F5-B878-8BDD71948183}" dt="2022-08-11T14:13:40.811" v="2431" actId="2"/>
          <ac:spMkLst>
            <pc:docMk/>
            <pc:sldMk cId="2564246944" sldId="344"/>
            <ac:spMk id="3" creationId="{EDA086B1-73EE-7E98-5AD4-EFA9975C5394}"/>
          </ac:spMkLst>
        </pc:spChg>
      </pc:sldChg>
      <pc:sldChg chg="modSp add mod">
        <pc:chgData name="Dexter Levick" userId="cfead303-d38c-40a9-9e05-c9b454a5ec9d" providerId="ADAL" clId="{C3FFE39A-C49A-42F5-B878-8BDD71948183}" dt="2022-08-11T14:11:18.225" v="2401" actId="255"/>
        <pc:sldMkLst>
          <pc:docMk/>
          <pc:sldMk cId="1485350159" sldId="345"/>
        </pc:sldMkLst>
        <pc:spChg chg="mod">
          <ac:chgData name="Dexter Levick" userId="cfead303-d38c-40a9-9e05-c9b454a5ec9d" providerId="ADAL" clId="{C3FFE39A-C49A-42F5-B878-8BDD71948183}" dt="2022-08-11T14:11:05.764" v="2399" actId="120"/>
          <ac:spMkLst>
            <pc:docMk/>
            <pc:sldMk cId="1485350159" sldId="345"/>
            <ac:spMk id="2" creationId="{0D64EE34-A59C-642F-D843-2ED0FCDC8945}"/>
          </ac:spMkLst>
        </pc:spChg>
        <pc:spChg chg="mod">
          <ac:chgData name="Dexter Levick" userId="cfead303-d38c-40a9-9e05-c9b454a5ec9d" providerId="ADAL" clId="{C3FFE39A-C49A-42F5-B878-8BDD71948183}" dt="2022-08-11T14:11:18.225" v="2401" actId="255"/>
          <ac:spMkLst>
            <pc:docMk/>
            <pc:sldMk cId="1485350159" sldId="345"/>
            <ac:spMk id="3" creationId="{EDA086B1-73EE-7E98-5AD4-EFA9975C5394}"/>
          </ac:spMkLst>
        </pc:spChg>
      </pc:sldChg>
      <pc:sldChg chg="modSp add mod">
        <pc:chgData name="Dexter Levick" userId="cfead303-d38c-40a9-9e05-c9b454a5ec9d" providerId="ADAL" clId="{C3FFE39A-C49A-42F5-B878-8BDD71948183}" dt="2022-08-11T14:11:39.960" v="2405" actId="27636"/>
        <pc:sldMkLst>
          <pc:docMk/>
          <pc:sldMk cId="321454812" sldId="346"/>
        </pc:sldMkLst>
        <pc:spChg chg="mod">
          <ac:chgData name="Dexter Levick" userId="cfead303-d38c-40a9-9e05-c9b454a5ec9d" providerId="ADAL" clId="{C3FFE39A-C49A-42F5-B878-8BDD71948183}" dt="2022-08-11T14:11:27.107" v="2402" actId="120"/>
          <ac:spMkLst>
            <pc:docMk/>
            <pc:sldMk cId="321454812" sldId="346"/>
            <ac:spMk id="2" creationId="{0D64EE34-A59C-642F-D843-2ED0FCDC8945}"/>
          </ac:spMkLst>
        </pc:spChg>
        <pc:spChg chg="mod">
          <ac:chgData name="Dexter Levick" userId="cfead303-d38c-40a9-9e05-c9b454a5ec9d" providerId="ADAL" clId="{C3FFE39A-C49A-42F5-B878-8BDD71948183}" dt="2022-08-11T14:11:39.960" v="2405" actId="27636"/>
          <ac:spMkLst>
            <pc:docMk/>
            <pc:sldMk cId="321454812" sldId="346"/>
            <ac:spMk id="3" creationId="{EDA086B1-73EE-7E98-5AD4-EFA9975C5394}"/>
          </ac:spMkLst>
        </pc:spChg>
      </pc:sldChg>
      <pc:sldChg chg="modSp add mod">
        <pc:chgData name="Dexter Levick" userId="cfead303-d38c-40a9-9e05-c9b454a5ec9d" providerId="ADAL" clId="{C3FFE39A-C49A-42F5-B878-8BDD71948183}" dt="2022-08-11T14:11:50.685" v="2409" actId="27636"/>
        <pc:sldMkLst>
          <pc:docMk/>
          <pc:sldMk cId="1376279312" sldId="347"/>
        </pc:sldMkLst>
        <pc:spChg chg="mod">
          <ac:chgData name="Dexter Levick" userId="cfead303-d38c-40a9-9e05-c9b454a5ec9d" providerId="ADAL" clId="{C3FFE39A-C49A-42F5-B878-8BDD71948183}" dt="2022-08-11T14:11:46.943" v="2406" actId="120"/>
          <ac:spMkLst>
            <pc:docMk/>
            <pc:sldMk cId="1376279312" sldId="347"/>
            <ac:spMk id="2" creationId="{0D64EE34-A59C-642F-D843-2ED0FCDC8945}"/>
          </ac:spMkLst>
        </pc:spChg>
        <pc:spChg chg="mod">
          <ac:chgData name="Dexter Levick" userId="cfead303-d38c-40a9-9e05-c9b454a5ec9d" providerId="ADAL" clId="{C3FFE39A-C49A-42F5-B878-8BDD71948183}" dt="2022-08-11T14:11:50.685" v="2409" actId="27636"/>
          <ac:spMkLst>
            <pc:docMk/>
            <pc:sldMk cId="1376279312" sldId="347"/>
            <ac:spMk id="3" creationId="{EDA086B1-73EE-7E98-5AD4-EFA9975C539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1FB828-D179-4AC0-A4B2-11D7C278A2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3F246DF6-2875-495A-B947-FB537538CD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EE075C-84BA-4AA9-9785-1AC5DC3FFAE4}" type="datetimeFigureOut">
              <a:rPr lang="en-GB" smtClean="0"/>
              <a:t>10/08/2022</a:t>
            </a:fld>
            <a:endParaRPr lang="en-GB" dirty="0"/>
          </a:p>
        </p:txBody>
      </p:sp>
      <p:sp>
        <p:nvSpPr>
          <p:cNvPr id="4" name="Footer Placeholder 3">
            <a:extLst>
              <a:ext uri="{FF2B5EF4-FFF2-40B4-BE49-F238E27FC236}">
                <a16:creationId xmlns:a16="http://schemas.microsoft.com/office/drawing/2014/main" id="{3A0124EC-3ABB-4C11-8F32-D6EDEA0F18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EB0716FA-71C7-44BB-AD26-E66E825AA8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758AC9-0940-4C73-A092-F0CA00356E59}" type="slidenum">
              <a:rPr lang="en-GB" smtClean="0"/>
              <a:t>‹#›</a:t>
            </a:fld>
            <a:endParaRPr lang="en-GB" dirty="0"/>
          </a:p>
        </p:txBody>
      </p:sp>
    </p:spTree>
    <p:extLst>
      <p:ext uri="{BB962C8B-B14F-4D97-AF65-F5344CB8AC3E}">
        <p14:creationId xmlns:p14="http://schemas.microsoft.com/office/powerpoint/2010/main" val="19430375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9EAD80-622A-4F92-9B6C-842AB117DF18}" type="datetimeFigureOut">
              <a:rPr lang="en-GB" smtClean="0"/>
              <a:t>10/08/2022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08678B-E265-4C8E-8A4B-E3DE21941802}" type="slidenum">
              <a:rPr lang="en-GB" smtClean="0"/>
              <a:t>‹#›</a:t>
            </a:fld>
            <a:endParaRPr lang="en-GB" dirty="0"/>
          </a:p>
        </p:txBody>
      </p:sp>
    </p:spTree>
    <p:extLst>
      <p:ext uri="{BB962C8B-B14F-4D97-AF65-F5344CB8AC3E}">
        <p14:creationId xmlns:p14="http://schemas.microsoft.com/office/powerpoint/2010/main" val="2848715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08678B-E265-4C8E-8A4B-E3DE21941802}" type="slidenum">
              <a:rPr lang="en-GB" smtClean="0"/>
              <a:t>5</a:t>
            </a:fld>
            <a:endParaRPr lang="en-GB" dirty="0"/>
          </a:p>
        </p:txBody>
      </p:sp>
    </p:spTree>
    <p:extLst>
      <p:ext uri="{BB962C8B-B14F-4D97-AF65-F5344CB8AC3E}">
        <p14:creationId xmlns:p14="http://schemas.microsoft.com/office/powerpoint/2010/main" val="1489317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08678B-E265-4C8E-8A4B-E3DE21941802}" type="slidenum">
              <a:rPr lang="en-GB" smtClean="0"/>
              <a:t>6</a:t>
            </a:fld>
            <a:endParaRPr lang="en-GB" dirty="0"/>
          </a:p>
        </p:txBody>
      </p:sp>
    </p:spTree>
    <p:extLst>
      <p:ext uri="{BB962C8B-B14F-4D97-AF65-F5344CB8AC3E}">
        <p14:creationId xmlns:p14="http://schemas.microsoft.com/office/powerpoint/2010/main" val="608703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5"/>
          </p:nvPr>
        </p:nvSpPr>
        <p:spPr/>
        <p:txBody>
          <a:bodyPr/>
          <a:lstStyle/>
          <a:p>
            <a:fld id="{9E08678B-E265-4C8E-8A4B-E3DE21941802}" type="slidenum">
              <a:rPr lang="en-GB" smtClean="0"/>
              <a:t>7</a:t>
            </a:fld>
            <a:endParaRPr lang="en-GB" dirty="0"/>
          </a:p>
        </p:txBody>
      </p:sp>
    </p:spTree>
    <p:extLst>
      <p:ext uri="{BB962C8B-B14F-4D97-AF65-F5344CB8AC3E}">
        <p14:creationId xmlns:p14="http://schemas.microsoft.com/office/powerpoint/2010/main" val="368180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a:t>
            </a:r>
          </a:p>
        </p:txBody>
      </p:sp>
      <p:sp>
        <p:nvSpPr>
          <p:cNvPr id="4" name="Slide Number Placeholder 3"/>
          <p:cNvSpPr>
            <a:spLocks noGrp="1"/>
          </p:cNvSpPr>
          <p:nvPr>
            <p:ph type="sldNum" sz="quarter" idx="5"/>
          </p:nvPr>
        </p:nvSpPr>
        <p:spPr/>
        <p:txBody>
          <a:bodyPr/>
          <a:lstStyle/>
          <a:p>
            <a:fld id="{9E08678B-E265-4C8E-8A4B-E3DE21941802}" type="slidenum">
              <a:rPr lang="en-GB" smtClean="0"/>
              <a:t>8</a:t>
            </a:fld>
            <a:endParaRPr lang="en-GB" dirty="0"/>
          </a:p>
        </p:txBody>
      </p:sp>
    </p:spTree>
    <p:extLst>
      <p:ext uri="{BB962C8B-B14F-4D97-AF65-F5344CB8AC3E}">
        <p14:creationId xmlns:p14="http://schemas.microsoft.com/office/powerpoint/2010/main" val="2418475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source</a:t>
            </a:r>
          </a:p>
        </p:txBody>
      </p:sp>
      <p:sp>
        <p:nvSpPr>
          <p:cNvPr id="4" name="Slide Number Placeholder 3"/>
          <p:cNvSpPr>
            <a:spLocks noGrp="1"/>
          </p:cNvSpPr>
          <p:nvPr>
            <p:ph type="sldNum" sz="quarter" idx="5"/>
          </p:nvPr>
        </p:nvSpPr>
        <p:spPr/>
        <p:txBody>
          <a:bodyPr/>
          <a:lstStyle/>
          <a:p>
            <a:fld id="{9E08678B-E265-4C8E-8A4B-E3DE21941802}" type="slidenum">
              <a:rPr lang="en-GB" smtClean="0"/>
              <a:t>9</a:t>
            </a:fld>
            <a:endParaRPr lang="en-GB" dirty="0"/>
          </a:p>
        </p:txBody>
      </p:sp>
    </p:spTree>
    <p:extLst>
      <p:ext uri="{BB962C8B-B14F-4D97-AF65-F5344CB8AC3E}">
        <p14:creationId xmlns:p14="http://schemas.microsoft.com/office/powerpoint/2010/main" val="28696080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4C6F0-4357-4A79-9116-7F51AFFA61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C3A222F-E996-49D3-9404-4F1E91C630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7" name="Picture 6">
            <a:extLst>
              <a:ext uri="{FF2B5EF4-FFF2-40B4-BE49-F238E27FC236}">
                <a16:creationId xmlns:a16="http://schemas.microsoft.com/office/drawing/2014/main" id="{9135351F-957A-4F60-81A2-9D3AE415B0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4936" y="246762"/>
            <a:ext cx="2381692" cy="1215564"/>
          </a:xfrm>
          <a:prstGeom prst="rect">
            <a:avLst/>
          </a:prstGeom>
        </p:spPr>
      </p:pic>
    </p:spTree>
    <p:extLst>
      <p:ext uri="{BB962C8B-B14F-4D97-AF65-F5344CB8AC3E}">
        <p14:creationId xmlns:p14="http://schemas.microsoft.com/office/powerpoint/2010/main" val="2853778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70C316-149B-4C9F-844E-BD406B51D595}"/>
              </a:ext>
            </a:extLst>
          </p:cNvPr>
          <p:cNvSpPr>
            <a:spLocks noGrp="1"/>
          </p:cNvSpPr>
          <p:nvPr>
            <p:ph type="body" idx="1"/>
          </p:nvPr>
        </p:nvSpPr>
        <p:spPr>
          <a:xfrm>
            <a:off x="839788" y="1560399"/>
            <a:ext cx="5157787" cy="823912"/>
          </a:xfrm>
        </p:spPr>
        <p:txBody>
          <a:bodyPr anchor="ctr" anchorCtr="0">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A4033B6D-09CB-423B-8108-1672C90C38DE}"/>
              </a:ext>
            </a:extLst>
          </p:cNvPr>
          <p:cNvSpPr>
            <a:spLocks noGrp="1"/>
          </p:cNvSpPr>
          <p:nvPr>
            <p:ph sz="half" idx="2"/>
          </p:nvPr>
        </p:nvSpPr>
        <p:spPr>
          <a:xfrm>
            <a:off x="839788" y="2384311"/>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5FED2BF-C665-4790-84C9-F4A0DEBD13C8}"/>
              </a:ext>
            </a:extLst>
          </p:cNvPr>
          <p:cNvSpPr>
            <a:spLocks noGrp="1"/>
          </p:cNvSpPr>
          <p:nvPr>
            <p:ph type="body" sz="quarter" idx="3"/>
          </p:nvPr>
        </p:nvSpPr>
        <p:spPr>
          <a:xfrm>
            <a:off x="6172200" y="1560399"/>
            <a:ext cx="5183188" cy="823912"/>
          </a:xfrm>
        </p:spPr>
        <p:txBody>
          <a:bodyPr anchor="ctr" anchorCtr="0">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6C578DC5-C125-4DAF-8ADC-124BD34ED657}"/>
              </a:ext>
            </a:extLst>
          </p:cNvPr>
          <p:cNvSpPr>
            <a:spLocks noGrp="1"/>
          </p:cNvSpPr>
          <p:nvPr>
            <p:ph sz="quarter" idx="4"/>
          </p:nvPr>
        </p:nvSpPr>
        <p:spPr>
          <a:xfrm>
            <a:off x="6172200" y="2384311"/>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C4EBBB74-B31D-4C69-AF01-DB2E382A3DC9}"/>
              </a:ext>
            </a:extLst>
          </p:cNvPr>
          <p:cNvSpPr>
            <a:spLocks noGrp="1"/>
          </p:cNvSpPr>
          <p:nvPr>
            <p:ph type="title"/>
          </p:nvPr>
        </p:nvSpPr>
        <p:spPr>
          <a:xfrm>
            <a:off x="839788" y="365125"/>
            <a:ext cx="10515600" cy="964800"/>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46035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96114-C49E-403C-9783-97C84804539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69158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56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45A9-9D35-4CE5-A892-307EF8501E9F}"/>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67AB525-BE35-44DB-9E19-C29EAA77B4ED}"/>
              </a:ext>
            </a:extLst>
          </p:cNvPr>
          <p:cNvSpPr>
            <a:spLocks noGrp="1"/>
          </p:cNvSpPr>
          <p:nvPr>
            <p:ph idx="1"/>
          </p:nvPr>
        </p:nvSpPr>
        <p:spPr>
          <a:xfrm>
            <a:off x="838200" y="1561381"/>
            <a:ext cx="10515600" cy="4615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34858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BA5BC-7982-4E30-8401-2CE5EE0D6D25}"/>
              </a:ext>
            </a:extLst>
          </p:cNvPr>
          <p:cNvSpPr>
            <a:spLocks noGrp="1"/>
          </p:cNvSpPr>
          <p:nvPr>
            <p:ph sz="half" idx="1"/>
          </p:nvPr>
        </p:nvSpPr>
        <p:spPr>
          <a:xfrm>
            <a:off x="838200" y="1558212"/>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333D2B9-48AA-41A9-A7E6-C3F7E5EE8D5F}"/>
              </a:ext>
            </a:extLst>
          </p:cNvPr>
          <p:cNvSpPr>
            <a:spLocks noGrp="1"/>
          </p:cNvSpPr>
          <p:nvPr>
            <p:ph sz="half" idx="2"/>
          </p:nvPr>
        </p:nvSpPr>
        <p:spPr>
          <a:xfrm>
            <a:off x="6172200" y="1558212"/>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ED6E9A0-646F-4DCC-A2FF-B363AA22088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47005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70C316-149B-4C9F-844E-BD406B51D595}"/>
              </a:ext>
            </a:extLst>
          </p:cNvPr>
          <p:cNvSpPr>
            <a:spLocks noGrp="1"/>
          </p:cNvSpPr>
          <p:nvPr>
            <p:ph type="body" idx="1"/>
          </p:nvPr>
        </p:nvSpPr>
        <p:spPr>
          <a:xfrm>
            <a:off x="839788" y="1560399"/>
            <a:ext cx="5157787" cy="823912"/>
          </a:xfrm>
        </p:spPr>
        <p:txBody>
          <a:bodyPr anchor="ctr" anchorCtr="0">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A4033B6D-09CB-423B-8108-1672C90C38DE}"/>
              </a:ext>
            </a:extLst>
          </p:cNvPr>
          <p:cNvSpPr>
            <a:spLocks noGrp="1"/>
          </p:cNvSpPr>
          <p:nvPr>
            <p:ph sz="half" idx="2"/>
          </p:nvPr>
        </p:nvSpPr>
        <p:spPr>
          <a:xfrm>
            <a:off x="839788" y="2384311"/>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5FED2BF-C665-4790-84C9-F4A0DEBD13C8}"/>
              </a:ext>
            </a:extLst>
          </p:cNvPr>
          <p:cNvSpPr>
            <a:spLocks noGrp="1"/>
          </p:cNvSpPr>
          <p:nvPr>
            <p:ph type="body" sz="quarter" idx="3"/>
          </p:nvPr>
        </p:nvSpPr>
        <p:spPr>
          <a:xfrm>
            <a:off x="6172200" y="1560399"/>
            <a:ext cx="5183188" cy="823912"/>
          </a:xfrm>
        </p:spPr>
        <p:txBody>
          <a:bodyPr anchor="ctr" anchorCtr="0">
            <a:norm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6C578DC5-C125-4DAF-8ADC-124BD34ED657}"/>
              </a:ext>
            </a:extLst>
          </p:cNvPr>
          <p:cNvSpPr>
            <a:spLocks noGrp="1"/>
          </p:cNvSpPr>
          <p:nvPr>
            <p:ph sz="quarter" idx="4"/>
          </p:nvPr>
        </p:nvSpPr>
        <p:spPr>
          <a:xfrm>
            <a:off x="6172200" y="2384311"/>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C4EBBB74-B31D-4C69-AF01-DB2E382A3DC9}"/>
              </a:ext>
            </a:extLst>
          </p:cNvPr>
          <p:cNvSpPr>
            <a:spLocks noGrp="1"/>
          </p:cNvSpPr>
          <p:nvPr>
            <p:ph type="title"/>
          </p:nvPr>
        </p:nvSpPr>
        <p:spPr>
          <a:xfrm>
            <a:off x="839788" y="365125"/>
            <a:ext cx="10515600" cy="964800"/>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136945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96114-C49E-403C-9783-97C84804539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539763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384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4C6F0-4357-4A79-9116-7F51AFFA61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C3A222F-E996-49D3-9404-4F1E91C630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7" name="Picture 6">
            <a:extLst>
              <a:ext uri="{FF2B5EF4-FFF2-40B4-BE49-F238E27FC236}">
                <a16:creationId xmlns:a16="http://schemas.microsoft.com/office/drawing/2014/main" id="{9135351F-957A-4F60-81A2-9D3AE415B0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14936" y="246762"/>
            <a:ext cx="2381692" cy="1215564"/>
          </a:xfrm>
          <a:prstGeom prst="rect">
            <a:avLst/>
          </a:prstGeom>
        </p:spPr>
      </p:pic>
    </p:spTree>
    <p:extLst>
      <p:ext uri="{BB962C8B-B14F-4D97-AF65-F5344CB8AC3E}">
        <p14:creationId xmlns:p14="http://schemas.microsoft.com/office/powerpoint/2010/main" val="3299359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45A9-9D35-4CE5-A892-307EF8501E9F}"/>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67AB525-BE35-44DB-9E19-C29EAA77B4ED}"/>
              </a:ext>
            </a:extLst>
          </p:cNvPr>
          <p:cNvSpPr>
            <a:spLocks noGrp="1"/>
          </p:cNvSpPr>
          <p:nvPr>
            <p:ph idx="1"/>
          </p:nvPr>
        </p:nvSpPr>
        <p:spPr>
          <a:xfrm>
            <a:off x="838200" y="1561381"/>
            <a:ext cx="10515600" cy="4615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1691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2BA5BC-7982-4E30-8401-2CE5EE0D6D25}"/>
              </a:ext>
            </a:extLst>
          </p:cNvPr>
          <p:cNvSpPr>
            <a:spLocks noGrp="1"/>
          </p:cNvSpPr>
          <p:nvPr>
            <p:ph sz="half" idx="1"/>
          </p:nvPr>
        </p:nvSpPr>
        <p:spPr>
          <a:xfrm>
            <a:off x="838200" y="1558212"/>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333D2B9-48AA-41A9-A7E6-C3F7E5EE8D5F}"/>
              </a:ext>
            </a:extLst>
          </p:cNvPr>
          <p:cNvSpPr>
            <a:spLocks noGrp="1"/>
          </p:cNvSpPr>
          <p:nvPr>
            <p:ph sz="half" idx="2"/>
          </p:nvPr>
        </p:nvSpPr>
        <p:spPr>
          <a:xfrm>
            <a:off x="6172200" y="1558212"/>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6ED6E9A0-646F-4DCC-A2FF-B363AA22088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63590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831BD47-F49D-4393-89EC-BE3B58A04050}"/>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22524"/>
          <a:stretch/>
        </p:blipFill>
        <p:spPr bwMode="auto">
          <a:xfrm>
            <a:off x="-1283" y="4968815"/>
            <a:ext cx="12193284" cy="18891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7A738"/>
                  </a:outerShdw>
                </a:effectLst>
              </a14:hiddenEffects>
            </a:ext>
          </a:extLst>
        </p:spPr>
      </p:pic>
      <p:sp>
        <p:nvSpPr>
          <p:cNvPr id="2" name="Title Placeholder 1">
            <a:extLst>
              <a:ext uri="{FF2B5EF4-FFF2-40B4-BE49-F238E27FC236}">
                <a16:creationId xmlns:a16="http://schemas.microsoft.com/office/drawing/2014/main" id="{877B975B-7912-4BDF-98D7-ABA947AF8D46}"/>
              </a:ext>
            </a:extLst>
          </p:cNvPr>
          <p:cNvSpPr>
            <a:spLocks noGrp="1"/>
          </p:cNvSpPr>
          <p:nvPr>
            <p:ph type="title"/>
          </p:nvPr>
        </p:nvSpPr>
        <p:spPr>
          <a:xfrm>
            <a:off x="838200" y="365125"/>
            <a:ext cx="10515600" cy="96334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264BB3E-5AD8-4537-9140-6A166FFAC1CE}"/>
              </a:ext>
            </a:extLst>
          </p:cNvPr>
          <p:cNvSpPr>
            <a:spLocks noGrp="1"/>
          </p:cNvSpPr>
          <p:nvPr>
            <p:ph type="body" idx="1"/>
          </p:nvPr>
        </p:nvSpPr>
        <p:spPr>
          <a:xfrm>
            <a:off x="838200" y="1561381"/>
            <a:ext cx="10515600" cy="461558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0419148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1" r:id="rId3"/>
    <p:sldLayoutId id="2147483682" r:id="rId4"/>
    <p:sldLayoutId id="2147483683" r:id="rId5"/>
    <p:sldLayoutId id="2147483684" r:id="rId6"/>
  </p:sldLayoutIdLst>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7B975B-7912-4BDF-98D7-ABA947AF8D46}"/>
              </a:ext>
            </a:extLst>
          </p:cNvPr>
          <p:cNvSpPr>
            <a:spLocks noGrp="1"/>
          </p:cNvSpPr>
          <p:nvPr>
            <p:ph type="title"/>
          </p:nvPr>
        </p:nvSpPr>
        <p:spPr>
          <a:xfrm>
            <a:off x="838200" y="365125"/>
            <a:ext cx="10515600" cy="96334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264BB3E-5AD8-4537-9140-6A166FFAC1CE}"/>
              </a:ext>
            </a:extLst>
          </p:cNvPr>
          <p:cNvSpPr>
            <a:spLocks noGrp="1"/>
          </p:cNvSpPr>
          <p:nvPr>
            <p:ph type="body" idx="1"/>
          </p:nvPr>
        </p:nvSpPr>
        <p:spPr>
          <a:xfrm>
            <a:off x="838200" y="1561381"/>
            <a:ext cx="10515600" cy="461558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6818981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p:txStyles>
    <p:titleStyle>
      <a:lvl1pPr algn="l" defTabSz="914400" rtl="0" eaLnBrk="1" latinLnBrk="0" hangingPunct="1">
        <a:lnSpc>
          <a:spcPct val="90000"/>
        </a:lnSpc>
        <a:spcBef>
          <a:spcPct val="0"/>
        </a:spcBef>
        <a:buNone/>
        <a:defRPr sz="440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hyperlink" Target="https://www.ons.gov.uk/employmentandlabourmarket/peopleinwork/employmentandemployeetypes/bulletins/employmentintheuk/july2022"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nomisweb.co.uk/reports/lmp/lep/1925185564/report.aspx#tabwab" TargetMode="External"/><Relationship Id="rId2" Type="http://schemas.openxmlformats.org/officeDocument/2006/relationships/image" Target="../media/image13.bin"/><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hyperlink" Target="https://www.reuters.com/business/aerospace-defense/global-airlines-chief-slams-new-heathrow-restrictions-2022-07-12/"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a.economicmodeling.com/login/login.php" TargetMode="Externa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hyperlink" Target="https://www-bracknell-forest.bfc.onwebcurl.com/news/2022/07/bracknell-forest-giants-win-prestigious-placemaking-award" TargetMode="Externa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hyperlink" Target="https://www.segro.com/media/news/2022/22722-segro-community-investment-plan-launched-to-benefit-thousands-of-local-people-in-slough" TargetMode="Externa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hyperlink" Target="https://businessmag.co.uk/companies/shinfield-studios-secures-261m-investment/"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hyperlink" Target="https://www.insidermedia.com/news/south-east/flexiss-group-opens-surestore-site-in-wokingham" TargetMode="Externa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https://mheadfestival.weebly.com/" TargetMode="Externa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hyperlink" Target="https://businessmag.co.uk/property/calcots-icollege-to-undergo-2m-revamp/" TargetMode="Externa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imf.org/en/Publications/WEO/Issues/2022/07/26/world-economic-outlook-update-july-2022"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s://www.oecd.org/economic-outlook/"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oecd.org/economy/weekly-tracker-of-gdp-growth/#:~:text=%E2%80%8C%20The%20OECD%20Weekly%20Tracker%20of%20GDP%20growth,the%20turbulent%20period%20of%20the%20current%20global%20pandemic." TargetMode="External"/><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www.oecd.org/economy/united-kingdom-economic-snapshot/#:~:text=Upcoming%3A%20Economic%20Forecast%20Update%2C%208%20June%202022%20at,to%204.7%25%20in%202022%20and%202.1%25%20in%202023."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hyperlink" Target="https://www.reuters.com/markets/europe/confidence-drains-uk-companies-economic-woes-mount-bcc-2022-07-03/"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30B065E-6D3F-49AF-9284-962DE7739102}"/>
              </a:ext>
            </a:extLst>
          </p:cNvPr>
          <p:cNvSpPr>
            <a:spLocks noGrp="1"/>
          </p:cNvSpPr>
          <p:nvPr>
            <p:ph type="ctrTitle"/>
          </p:nvPr>
        </p:nvSpPr>
        <p:spPr>
          <a:xfrm>
            <a:off x="1524000" y="1122363"/>
            <a:ext cx="9144000" cy="2387600"/>
          </a:xfrm>
        </p:spPr>
        <p:txBody>
          <a:bodyPr anchor="ctr" anchorCtr="0"/>
          <a:lstStyle/>
          <a:p>
            <a:r>
              <a:rPr lang="en-GB" dirty="0"/>
              <a:t>Thames Valley Berkshire</a:t>
            </a:r>
            <a:br>
              <a:rPr lang="en-GB" dirty="0"/>
            </a:br>
            <a:r>
              <a:rPr lang="en-GB" dirty="0"/>
              <a:t>Monthly Economic Briefing</a:t>
            </a:r>
          </a:p>
        </p:txBody>
      </p:sp>
      <p:sp>
        <p:nvSpPr>
          <p:cNvPr id="19" name="Subtitle 18">
            <a:extLst>
              <a:ext uri="{FF2B5EF4-FFF2-40B4-BE49-F238E27FC236}">
                <a16:creationId xmlns:a16="http://schemas.microsoft.com/office/drawing/2014/main" id="{834F7385-1E85-46BC-A78A-F8A630D2363F}"/>
              </a:ext>
            </a:extLst>
          </p:cNvPr>
          <p:cNvSpPr>
            <a:spLocks noGrp="1"/>
          </p:cNvSpPr>
          <p:nvPr>
            <p:ph type="subTitle" idx="1"/>
          </p:nvPr>
        </p:nvSpPr>
        <p:spPr/>
        <p:txBody>
          <a:bodyPr/>
          <a:lstStyle/>
          <a:p>
            <a:r>
              <a:rPr lang="en-US" altLang="zh-CN" dirty="0"/>
              <a:t>July</a:t>
            </a:r>
            <a:r>
              <a:rPr lang="en-GB" dirty="0"/>
              <a:t> 2022</a:t>
            </a:r>
          </a:p>
        </p:txBody>
      </p:sp>
    </p:spTree>
    <p:extLst>
      <p:ext uri="{BB962C8B-B14F-4D97-AF65-F5344CB8AC3E}">
        <p14:creationId xmlns:p14="http://schemas.microsoft.com/office/powerpoint/2010/main" val="1539589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EE34-A59C-642F-D843-2ED0FCDC8945}"/>
              </a:ext>
            </a:extLst>
          </p:cNvPr>
          <p:cNvSpPr>
            <a:spLocks noGrp="1"/>
          </p:cNvSpPr>
          <p:nvPr>
            <p:ph type="title"/>
          </p:nvPr>
        </p:nvSpPr>
        <p:spPr/>
        <p:txBody>
          <a:bodyPr>
            <a:normAutofit/>
          </a:bodyPr>
          <a:lstStyle/>
          <a:p>
            <a:r>
              <a:rPr lang="en-GB" sz="3600" dirty="0"/>
              <a:t>Monthly Spotlight: Stagnation Nation</a:t>
            </a:r>
          </a:p>
        </p:txBody>
      </p:sp>
      <p:sp>
        <p:nvSpPr>
          <p:cNvPr id="3" name="Content Placeholder 2">
            <a:extLst>
              <a:ext uri="{FF2B5EF4-FFF2-40B4-BE49-F238E27FC236}">
                <a16:creationId xmlns:a16="http://schemas.microsoft.com/office/drawing/2014/main" id="{EDA086B1-73EE-7E98-5AD4-EFA9975C5394}"/>
              </a:ext>
            </a:extLst>
          </p:cNvPr>
          <p:cNvSpPr>
            <a:spLocks noGrp="1"/>
          </p:cNvSpPr>
          <p:nvPr>
            <p:ph idx="1"/>
          </p:nvPr>
        </p:nvSpPr>
        <p:spPr/>
        <p:txBody>
          <a:bodyPr>
            <a:normAutofit/>
          </a:bodyPr>
          <a:lstStyle/>
          <a:p>
            <a:r>
              <a:rPr lang="en-GB" sz="2200" dirty="0"/>
              <a:t>July’s Monthly Spotlight reports on ‘Stagnation Nation’, the interim report of the Resolution Foundation’s Economy 2030 inquiry. </a:t>
            </a:r>
          </a:p>
          <a:p>
            <a:r>
              <a:rPr lang="en-GB" sz="2200" dirty="0"/>
              <a:t>A conference to discuss the initial findings of the ‘Stagnation Nation’ report took place in London on 13 July. </a:t>
            </a:r>
          </a:p>
          <a:p>
            <a:r>
              <a:rPr lang="en-GB" sz="2200" dirty="0"/>
              <a:t>The conference was broken into key themes, covering: the risk of stagnation; the decisive decade; and towards a renewed economic strategy for the 2020s.</a:t>
            </a:r>
          </a:p>
          <a:p>
            <a:r>
              <a:rPr lang="en-GB" sz="2200" dirty="0"/>
              <a:t>The following slides capture some key points from the presentations and discussion, many of which have implications for the Berkshire economy. </a:t>
            </a:r>
          </a:p>
        </p:txBody>
      </p:sp>
    </p:spTree>
    <p:extLst>
      <p:ext uri="{BB962C8B-B14F-4D97-AF65-F5344CB8AC3E}">
        <p14:creationId xmlns:p14="http://schemas.microsoft.com/office/powerpoint/2010/main" val="3557722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EE34-A59C-642F-D843-2ED0FCDC8945}"/>
              </a:ext>
            </a:extLst>
          </p:cNvPr>
          <p:cNvSpPr>
            <a:spLocks noGrp="1"/>
          </p:cNvSpPr>
          <p:nvPr>
            <p:ph type="title"/>
          </p:nvPr>
        </p:nvSpPr>
        <p:spPr/>
        <p:txBody>
          <a:bodyPr>
            <a:normAutofit/>
          </a:bodyPr>
          <a:lstStyle/>
          <a:p>
            <a:r>
              <a:rPr lang="en-GB" sz="3600" dirty="0"/>
              <a:t>Monthly Spotlight: Stagnation Nation</a:t>
            </a:r>
          </a:p>
        </p:txBody>
      </p:sp>
      <p:sp>
        <p:nvSpPr>
          <p:cNvPr id="3" name="Content Placeholder 2">
            <a:extLst>
              <a:ext uri="{FF2B5EF4-FFF2-40B4-BE49-F238E27FC236}">
                <a16:creationId xmlns:a16="http://schemas.microsoft.com/office/drawing/2014/main" id="{EDA086B1-73EE-7E98-5AD4-EFA9975C5394}"/>
              </a:ext>
            </a:extLst>
          </p:cNvPr>
          <p:cNvSpPr>
            <a:spLocks noGrp="1"/>
          </p:cNvSpPr>
          <p:nvPr>
            <p:ph idx="1"/>
          </p:nvPr>
        </p:nvSpPr>
        <p:spPr/>
        <p:txBody>
          <a:bodyPr>
            <a:normAutofit/>
          </a:bodyPr>
          <a:lstStyle/>
          <a:p>
            <a:pPr marL="0" indent="0">
              <a:buNone/>
            </a:pPr>
            <a:r>
              <a:rPr lang="en-GB" sz="2000" b="1" dirty="0">
                <a:effectLst/>
                <a:ea typeface="Times New Roman" panose="02020603050405020304" pitchFamily="18" charset="0"/>
              </a:rPr>
              <a:t>The risk of stagnation</a:t>
            </a:r>
          </a:p>
          <a:p>
            <a:r>
              <a:rPr lang="en-GB" sz="2000" dirty="0">
                <a:effectLst/>
                <a:ea typeface="Times New Roman" panose="02020603050405020304" pitchFamily="18" charset="0"/>
              </a:rPr>
              <a:t>Economic growth is essential; 0.1 per cent of growth makes everything better. We do not invest enough, both public and private sectors. We are heading towards a world where everybody will need to have a tertiary education in order to have a good life. Not necessarily university, but certainly in addition to secondary schools. (Minouche Shafik, London School of Economics)</a:t>
            </a:r>
            <a:endParaRPr lang="en-GB" sz="2000" dirty="0">
              <a:effectLst/>
              <a:ea typeface="Calibri" panose="020F0502020204030204" pitchFamily="34" charset="0"/>
            </a:endParaRPr>
          </a:p>
          <a:p>
            <a:r>
              <a:rPr lang="en-GB" sz="2000" dirty="0">
                <a:effectLst/>
                <a:ea typeface="Times New Roman" panose="02020603050405020304" pitchFamily="18" charset="0"/>
              </a:rPr>
              <a:t>Flexible labour markets are double-edged swords. France has higher levels of investment because they have inflexible labour markets - they invest in automation to avoid employing workers if possible. </a:t>
            </a:r>
            <a:endParaRPr lang="en-GB" sz="2000" dirty="0">
              <a:effectLst/>
              <a:ea typeface="Calibri" panose="020F0502020204030204" pitchFamily="34" charset="0"/>
            </a:endParaRPr>
          </a:p>
          <a:p>
            <a:r>
              <a:rPr lang="en-GB" sz="2000" dirty="0">
                <a:effectLst/>
                <a:ea typeface="Times New Roman" panose="02020603050405020304" pitchFamily="18" charset="0"/>
              </a:rPr>
              <a:t>Two significant occupational effects of the move to net zero; about 200,000 in maintenance and repair of vehicles will go, and we will need about the same number of plumbers and electricians to install heat pumps. Those changes are not particularly regionally concentrated.</a:t>
            </a:r>
            <a:endParaRPr lang="en-GB" sz="2000" dirty="0">
              <a:effectLst/>
              <a:ea typeface="Calibri" panose="020F0502020204030204" pitchFamily="34" charset="0"/>
            </a:endParaRPr>
          </a:p>
          <a:p>
            <a:r>
              <a:rPr lang="en-GB" sz="2000" dirty="0">
                <a:effectLst/>
                <a:ea typeface="Times New Roman" panose="02020603050405020304" pitchFamily="18" charset="0"/>
              </a:rPr>
              <a:t>To address the gap between the poor and the middle, we need to focus on the specific things that make people poor; energy prices, transport to work, disability.  (Adair Turner, former Director General of the CBI)</a:t>
            </a:r>
            <a:endParaRPr lang="en-GB" sz="2000" dirty="0">
              <a:effectLst/>
              <a:ea typeface="Calibri" panose="020F0502020204030204" pitchFamily="34" charset="0"/>
            </a:endParaRPr>
          </a:p>
        </p:txBody>
      </p:sp>
    </p:spTree>
    <p:extLst>
      <p:ext uri="{BB962C8B-B14F-4D97-AF65-F5344CB8AC3E}">
        <p14:creationId xmlns:p14="http://schemas.microsoft.com/office/powerpoint/2010/main" val="2564246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EE34-A59C-642F-D843-2ED0FCDC8945}"/>
              </a:ext>
            </a:extLst>
          </p:cNvPr>
          <p:cNvSpPr>
            <a:spLocks noGrp="1"/>
          </p:cNvSpPr>
          <p:nvPr>
            <p:ph type="title"/>
          </p:nvPr>
        </p:nvSpPr>
        <p:spPr/>
        <p:txBody>
          <a:bodyPr>
            <a:normAutofit/>
          </a:bodyPr>
          <a:lstStyle/>
          <a:p>
            <a:r>
              <a:rPr lang="en-GB" sz="3600" dirty="0"/>
              <a:t>Monthly Spotlight: Stagnation Nation</a:t>
            </a:r>
          </a:p>
        </p:txBody>
      </p:sp>
      <p:sp>
        <p:nvSpPr>
          <p:cNvPr id="3" name="Content Placeholder 2">
            <a:extLst>
              <a:ext uri="{FF2B5EF4-FFF2-40B4-BE49-F238E27FC236}">
                <a16:creationId xmlns:a16="http://schemas.microsoft.com/office/drawing/2014/main" id="{EDA086B1-73EE-7E98-5AD4-EFA9975C5394}"/>
              </a:ext>
            </a:extLst>
          </p:cNvPr>
          <p:cNvSpPr>
            <a:spLocks noGrp="1"/>
          </p:cNvSpPr>
          <p:nvPr>
            <p:ph idx="1"/>
          </p:nvPr>
        </p:nvSpPr>
        <p:spPr/>
        <p:txBody>
          <a:bodyPr>
            <a:normAutofit/>
          </a:bodyPr>
          <a:lstStyle/>
          <a:p>
            <a:pPr marL="0" indent="0">
              <a:buNone/>
            </a:pPr>
            <a:r>
              <a:rPr lang="en-GB" sz="2000" b="1" dirty="0"/>
              <a:t>The decisive decade </a:t>
            </a:r>
          </a:p>
          <a:p>
            <a:r>
              <a:rPr lang="en-GB" sz="2000" dirty="0">
                <a:effectLst/>
                <a:ea typeface="Times New Roman" panose="02020603050405020304" pitchFamily="18" charset="0"/>
              </a:rPr>
              <a:t>There are three big trends this decade - Brexit, covid and net zero.</a:t>
            </a:r>
            <a:endParaRPr lang="en-GB" sz="2000" dirty="0">
              <a:effectLst/>
              <a:ea typeface="Calibri" panose="020F0502020204030204" pitchFamily="34" charset="0"/>
            </a:endParaRPr>
          </a:p>
          <a:p>
            <a:r>
              <a:rPr lang="en-GB" sz="2000" dirty="0">
                <a:effectLst/>
                <a:ea typeface="Times New Roman" panose="02020603050405020304" pitchFamily="18" charset="0"/>
              </a:rPr>
              <a:t>We think of advanced economies growing by growing the pie, but with UK inequality, we have the potential to catch up by equalising income across distributions and across regions. Services economy is intangible; not as rooted in place as manufacturing. </a:t>
            </a:r>
          </a:p>
          <a:p>
            <a:r>
              <a:rPr lang="en-GB" sz="2000" dirty="0">
                <a:effectLst/>
                <a:ea typeface="Times New Roman" panose="02020603050405020304" pitchFamily="18" charset="0"/>
              </a:rPr>
              <a:t>Why is UK business investment so low? The </a:t>
            </a:r>
            <a:r>
              <a:rPr lang="en-GB" sz="2000" dirty="0">
                <a:ea typeface="Times New Roman" panose="02020603050405020304" pitchFamily="18" charset="0"/>
              </a:rPr>
              <a:t>answers are: u</a:t>
            </a:r>
            <a:r>
              <a:rPr lang="en-GB" sz="2000" dirty="0">
                <a:effectLst/>
                <a:ea typeface="Times New Roman" panose="02020603050405020304" pitchFamily="18" charset="0"/>
              </a:rPr>
              <a:t>ncertainty and skills. We can’t produce more electric cars without more charging points in garages. The private sector can build charging points if regulation allows - that’s what we call ‘crowding in’. </a:t>
            </a:r>
            <a:endParaRPr lang="en-GB" sz="2000" dirty="0">
              <a:effectLst/>
              <a:ea typeface="Calibri" panose="020F0502020204030204" pitchFamily="34" charset="0"/>
            </a:endParaRPr>
          </a:p>
          <a:p>
            <a:r>
              <a:rPr lang="en-GB" sz="2000" dirty="0">
                <a:effectLst/>
                <a:ea typeface="Times New Roman" panose="02020603050405020304" pitchFamily="18" charset="0"/>
              </a:rPr>
              <a:t>People is the most important part of making local development work. Labour is not just about skills, but also about quantity. Those leaving labour force after Covid is a massive challenge. (Linda Yueh, Fellow in Economics, Oxford University)</a:t>
            </a:r>
            <a:endParaRPr lang="en-GB" sz="2000" dirty="0">
              <a:effectLst/>
              <a:ea typeface="Calibri" panose="020F0502020204030204" pitchFamily="34" charset="0"/>
            </a:endParaRPr>
          </a:p>
          <a:p>
            <a:r>
              <a:rPr lang="en-GB" sz="2000" dirty="0">
                <a:effectLst/>
                <a:ea typeface="Times New Roman" panose="02020603050405020304" pitchFamily="18" charset="0"/>
              </a:rPr>
              <a:t>Why do things happen in certain places? Lots of economic geography literature shows it happens there because ‘there’ is a nice place to be. (Nicholas Stern, Professor of Economics and Government, LSE)</a:t>
            </a:r>
            <a:endParaRPr lang="en-GB" sz="2000" dirty="0">
              <a:effectLst/>
              <a:ea typeface="Calibri" panose="020F0502020204030204" pitchFamily="34" charset="0"/>
            </a:endParaRPr>
          </a:p>
        </p:txBody>
      </p:sp>
    </p:spTree>
    <p:extLst>
      <p:ext uri="{BB962C8B-B14F-4D97-AF65-F5344CB8AC3E}">
        <p14:creationId xmlns:p14="http://schemas.microsoft.com/office/powerpoint/2010/main" val="1485350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EE34-A59C-642F-D843-2ED0FCDC8945}"/>
              </a:ext>
            </a:extLst>
          </p:cNvPr>
          <p:cNvSpPr>
            <a:spLocks noGrp="1"/>
          </p:cNvSpPr>
          <p:nvPr>
            <p:ph type="title"/>
          </p:nvPr>
        </p:nvSpPr>
        <p:spPr/>
        <p:txBody>
          <a:bodyPr>
            <a:normAutofit/>
          </a:bodyPr>
          <a:lstStyle/>
          <a:p>
            <a:r>
              <a:rPr lang="en-GB" sz="3600" dirty="0"/>
              <a:t>Monthly Spotlight: Stagnation Nation</a:t>
            </a:r>
          </a:p>
        </p:txBody>
      </p:sp>
      <p:sp>
        <p:nvSpPr>
          <p:cNvPr id="3" name="Content Placeholder 2">
            <a:extLst>
              <a:ext uri="{FF2B5EF4-FFF2-40B4-BE49-F238E27FC236}">
                <a16:creationId xmlns:a16="http://schemas.microsoft.com/office/drawing/2014/main" id="{EDA086B1-73EE-7E98-5AD4-EFA9975C5394}"/>
              </a:ext>
            </a:extLst>
          </p:cNvPr>
          <p:cNvSpPr>
            <a:spLocks noGrp="1"/>
          </p:cNvSpPr>
          <p:nvPr>
            <p:ph idx="1"/>
          </p:nvPr>
        </p:nvSpPr>
        <p:spPr/>
        <p:txBody>
          <a:bodyPr>
            <a:normAutofit lnSpcReduction="10000"/>
          </a:bodyPr>
          <a:lstStyle/>
          <a:p>
            <a:pPr marL="0" indent="0">
              <a:buNone/>
            </a:pPr>
            <a:r>
              <a:rPr lang="en-GB" sz="2000" b="1" dirty="0"/>
              <a:t>Towards a renewed economic strategy for the 2020s</a:t>
            </a:r>
            <a:endParaRPr lang="en-GB" sz="2000" b="1" dirty="0">
              <a:effectLst/>
              <a:ea typeface="Times New Roman" panose="02020603050405020304" pitchFamily="18" charset="0"/>
            </a:endParaRPr>
          </a:p>
          <a:p>
            <a:r>
              <a:rPr lang="en-GB" sz="2000" dirty="0">
                <a:effectLst/>
                <a:ea typeface="Times New Roman" panose="02020603050405020304" pitchFamily="18" charset="0"/>
              </a:rPr>
              <a:t>Three things government could do: stop the policy churn and change; do fewer bigger things. restore some of the openness in the British economy. We need to fix our relationship with EU and resolve our relationships with emerging countries, such as China and Middle East. (Caroline Fairbairn, former Director General of the CBI)</a:t>
            </a:r>
            <a:endParaRPr lang="en-GB" sz="2000" dirty="0">
              <a:effectLst/>
              <a:ea typeface="Calibri" panose="020F0502020204030204" pitchFamily="34" charset="0"/>
            </a:endParaRPr>
          </a:p>
          <a:p>
            <a:r>
              <a:rPr lang="en-GB" sz="2000" dirty="0">
                <a:effectLst/>
                <a:ea typeface="Times New Roman" panose="02020603050405020304" pitchFamily="18" charset="0"/>
              </a:rPr>
              <a:t>Mega view is the performance of UK economy for much of period since WW2 shows we have neither strength of US businesses nor the common-sense policy making of social market economies.  We need to raise the investment rate. We also need to raise savings - we can’t raise investment otherwise. And we need a serious unit trying to find a growth strategy. What will the world look like in 10 years time and what should we be doing to prepare for it? (Martin Wolf, Chief Economics Commentator, Financial Times) </a:t>
            </a:r>
            <a:endParaRPr lang="en-GB" sz="2000" dirty="0">
              <a:effectLst/>
              <a:ea typeface="Calibri" panose="020F0502020204030204" pitchFamily="34" charset="0"/>
            </a:endParaRPr>
          </a:p>
          <a:p>
            <a:r>
              <a:rPr lang="en-GB" sz="2000" dirty="0">
                <a:effectLst/>
                <a:ea typeface="Times New Roman" panose="02020603050405020304" pitchFamily="18" charset="0"/>
              </a:rPr>
              <a:t>A care worker faces poor pay and conditions wherever you are in the country. Inequality and poverty is not just a symptom but a driver of a broken economy. During the pandemic, many of us learned the true value of labour. We need an extension of collective bargaining, sectoral fair pay agreements, corporate governance reform and a proper industrial strategy. (Frances O’Grady, General Secretary, TUC)</a:t>
            </a:r>
            <a:endParaRPr lang="en-GB" sz="2000" dirty="0">
              <a:effectLst/>
              <a:ea typeface="Calibri" panose="020F0502020204030204" pitchFamily="34" charset="0"/>
            </a:endParaRPr>
          </a:p>
        </p:txBody>
      </p:sp>
    </p:spTree>
    <p:extLst>
      <p:ext uri="{BB962C8B-B14F-4D97-AF65-F5344CB8AC3E}">
        <p14:creationId xmlns:p14="http://schemas.microsoft.com/office/powerpoint/2010/main" val="321454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EE34-A59C-642F-D843-2ED0FCDC8945}"/>
              </a:ext>
            </a:extLst>
          </p:cNvPr>
          <p:cNvSpPr>
            <a:spLocks noGrp="1"/>
          </p:cNvSpPr>
          <p:nvPr>
            <p:ph type="title"/>
          </p:nvPr>
        </p:nvSpPr>
        <p:spPr/>
        <p:txBody>
          <a:bodyPr>
            <a:normAutofit/>
          </a:bodyPr>
          <a:lstStyle/>
          <a:p>
            <a:r>
              <a:rPr lang="en-GB" sz="3600" dirty="0"/>
              <a:t>Monthly Spotlight: Stagnation Nation</a:t>
            </a:r>
          </a:p>
        </p:txBody>
      </p:sp>
      <p:sp>
        <p:nvSpPr>
          <p:cNvPr id="3" name="Content Placeholder 2">
            <a:extLst>
              <a:ext uri="{FF2B5EF4-FFF2-40B4-BE49-F238E27FC236}">
                <a16:creationId xmlns:a16="http://schemas.microsoft.com/office/drawing/2014/main" id="{EDA086B1-73EE-7E98-5AD4-EFA9975C5394}"/>
              </a:ext>
            </a:extLst>
          </p:cNvPr>
          <p:cNvSpPr>
            <a:spLocks noGrp="1"/>
          </p:cNvSpPr>
          <p:nvPr>
            <p:ph idx="1"/>
          </p:nvPr>
        </p:nvSpPr>
        <p:spPr/>
        <p:txBody>
          <a:bodyPr>
            <a:normAutofit fontScale="92500"/>
          </a:bodyPr>
          <a:lstStyle/>
          <a:p>
            <a:pPr marL="0" indent="0">
              <a:buNone/>
            </a:pPr>
            <a:r>
              <a:rPr lang="en-GB" sz="2400" b="1" dirty="0">
                <a:effectLst/>
                <a:ea typeface="Times New Roman" panose="02020603050405020304" pitchFamily="18" charset="0"/>
              </a:rPr>
              <a:t>Implications for Berkshire Economy</a:t>
            </a:r>
          </a:p>
          <a:p>
            <a:r>
              <a:rPr lang="en-GB" sz="2400" dirty="0">
                <a:effectLst/>
                <a:ea typeface="Times New Roman" panose="02020603050405020304" pitchFamily="18" charset="0"/>
              </a:rPr>
              <a:t>The move to net zero will change the nature of some industries, but it will not be regionally concentrated, as was the case with deindustrialisation. This means that all communities will be affected but, with the right strategy, will also have the opportunity to create new jobs. </a:t>
            </a:r>
          </a:p>
          <a:p>
            <a:r>
              <a:rPr lang="en-GB" sz="2400" dirty="0">
                <a:ea typeface="Calibri" panose="020F0502020204030204" pitchFamily="34" charset="0"/>
              </a:rPr>
              <a:t>If the literature around economic geography shows that things happen in certain places because those are ‘nice’ places to be, this gives Berkshire, with its access to natural beauty and the countryside, an advantage. </a:t>
            </a:r>
          </a:p>
          <a:p>
            <a:r>
              <a:rPr lang="en-GB" sz="2400" dirty="0">
                <a:effectLst/>
                <a:ea typeface="Calibri" panose="020F0502020204030204" pitchFamily="34" charset="0"/>
              </a:rPr>
              <a:t>Resolving our relationships with the EU and with emerging countries would benefit Berkshire, as the gateway to ‘Global Britain’ and with our international connections. </a:t>
            </a:r>
          </a:p>
          <a:p>
            <a:r>
              <a:rPr lang="en-GB" sz="2400" dirty="0">
                <a:ea typeface="Calibri" panose="020F0502020204030204" pitchFamily="34" charset="0"/>
              </a:rPr>
              <a:t>Martin Wolf asks: </a:t>
            </a:r>
            <a:r>
              <a:rPr lang="en-GB" sz="2400" dirty="0">
                <a:effectLst/>
                <a:ea typeface="Times New Roman" panose="02020603050405020304" pitchFamily="18" charset="0"/>
              </a:rPr>
              <a:t>What will the world look like in 10 years time and what should we be doing to prepare for it? Berkshire LEP is asking exactly this question through our Berkshire Futures workstream. </a:t>
            </a:r>
            <a:endParaRPr lang="en-GB" sz="2400" dirty="0">
              <a:effectLst/>
              <a:ea typeface="Calibri" panose="020F0502020204030204" pitchFamily="34" charset="0"/>
            </a:endParaRPr>
          </a:p>
        </p:txBody>
      </p:sp>
    </p:spTree>
    <p:extLst>
      <p:ext uri="{BB962C8B-B14F-4D97-AF65-F5344CB8AC3E}">
        <p14:creationId xmlns:p14="http://schemas.microsoft.com/office/powerpoint/2010/main" val="1376279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50264-9B8D-49F7-9F26-B3CBBF038F9F}"/>
              </a:ext>
            </a:extLst>
          </p:cNvPr>
          <p:cNvSpPr>
            <a:spLocks noGrp="1"/>
          </p:cNvSpPr>
          <p:nvPr>
            <p:ph type="title"/>
          </p:nvPr>
        </p:nvSpPr>
        <p:spPr>
          <a:xfrm>
            <a:off x="838200" y="371475"/>
            <a:ext cx="10515600" cy="754063"/>
          </a:xfrm>
        </p:spPr>
        <p:txBody>
          <a:bodyPr>
            <a:normAutofit fontScale="90000"/>
          </a:bodyPr>
          <a:lstStyle/>
          <a:p>
            <a:r>
              <a:rPr lang="en-GB" sz="2000" dirty="0"/>
              <a:t>Employment in the UK</a:t>
            </a:r>
            <a:br>
              <a:rPr lang="en-GB" dirty="0"/>
            </a:br>
            <a:r>
              <a:rPr lang="en-GB" dirty="0"/>
              <a:t>Labour Force Survey – July 2022</a:t>
            </a:r>
          </a:p>
        </p:txBody>
      </p:sp>
      <p:sp>
        <p:nvSpPr>
          <p:cNvPr id="5" name="Content Placeholder 4">
            <a:extLst>
              <a:ext uri="{FF2B5EF4-FFF2-40B4-BE49-F238E27FC236}">
                <a16:creationId xmlns:a16="http://schemas.microsoft.com/office/drawing/2014/main" id="{9BF647F1-38CB-47C7-9EC2-D2FD34CEEE61}"/>
              </a:ext>
            </a:extLst>
          </p:cNvPr>
          <p:cNvSpPr>
            <a:spLocks noGrp="1"/>
          </p:cNvSpPr>
          <p:nvPr>
            <p:ph idx="1"/>
          </p:nvPr>
        </p:nvSpPr>
        <p:spPr>
          <a:xfrm>
            <a:off x="849312" y="1239456"/>
            <a:ext cx="10502900" cy="4757469"/>
          </a:xfrm>
        </p:spPr>
        <p:txBody>
          <a:bodyPr>
            <a:normAutofit lnSpcReduction="10000"/>
          </a:bodyPr>
          <a:lstStyle/>
          <a:p>
            <a:pPr marL="0" indent="0">
              <a:buNone/>
            </a:pPr>
            <a:r>
              <a:rPr lang="en-GB" sz="1800" b="1" dirty="0"/>
              <a:t>Key points:</a:t>
            </a:r>
          </a:p>
          <a:p>
            <a:pPr algn="l">
              <a:buFont typeface="Arial" panose="020B0604020202020204" pitchFamily="34" charset="0"/>
              <a:buChar char="•"/>
            </a:pPr>
            <a:r>
              <a:rPr lang="en-US" sz="2000" b="0" i="0" dirty="0">
                <a:solidFill>
                  <a:schemeClr val="accent6"/>
                </a:solidFill>
                <a:effectLst/>
              </a:rPr>
              <a:t>March to May 2022 estimates show a fall in the economic inactivity rate, particularly among those that said they did not want a job, and in the unemployment rate, with a corresponding increase in the employment rate, when compared with the previous three-month period (December 2021 to February 2022).</a:t>
            </a:r>
          </a:p>
          <a:p>
            <a:pPr algn="l">
              <a:buFont typeface="Arial" panose="020B0604020202020204" pitchFamily="34" charset="0"/>
              <a:buChar char="•"/>
            </a:pPr>
            <a:r>
              <a:rPr lang="en-US" sz="2000" b="0" i="0" dirty="0">
                <a:solidFill>
                  <a:schemeClr val="accent6"/>
                </a:solidFill>
                <a:effectLst/>
              </a:rPr>
              <a:t>Total hours worked increased compared with the previous three-month period but are still just below pre-coronavirus (COVID-19) pandemic levels.</a:t>
            </a:r>
          </a:p>
          <a:p>
            <a:pPr algn="l">
              <a:buFont typeface="Arial" panose="020B0604020202020204" pitchFamily="34" charset="0"/>
              <a:buChar char="•"/>
            </a:pPr>
            <a:r>
              <a:rPr lang="en-US" sz="2000" b="0" i="0" dirty="0">
                <a:solidFill>
                  <a:schemeClr val="accent6"/>
                </a:solidFill>
                <a:effectLst/>
              </a:rPr>
              <a:t>The UK employment rate was estimated at 75.9%, 0.4 percentage points higher than the previous three-month period but 0.7 percentage points lower than before the coronavirus pandemic (December 2019 to February 2020).</a:t>
            </a:r>
          </a:p>
          <a:p>
            <a:pPr algn="l">
              <a:buFont typeface="Arial" panose="020B0604020202020204" pitchFamily="34" charset="0"/>
              <a:buChar char="•"/>
            </a:pPr>
            <a:r>
              <a:rPr lang="en-US" sz="2000" b="0" i="0" dirty="0">
                <a:solidFill>
                  <a:schemeClr val="accent6"/>
                </a:solidFill>
                <a:effectLst/>
              </a:rPr>
              <a:t>The UK unemployment rate was estimated at 3.8%, 0.1 percentage points lower than the previous three-month period, and 0.2 percentage points below pre-coronavirus pandemic levels.</a:t>
            </a:r>
          </a:p>
          <a:p>
            <a:pPr algn="l">
              <a:buFont typeface="Arial" panose="020B0604020202020204" pitchFamily="34" charset="0"/>
              <a:buChar char="•"/>
            </a:pPr>
            <a:r>
              <a:rPr lang="en-US" sz="2000" b="0" i="0" dirty="0">
                <a:solidFill>
                  <a:schemeClr val="accent6"/>
                </a:solidFill>
                <a:effectLst/>
              </a:rPr>
              <a:t>The UK economic inactivity rate was estimated at 21.1%, 0.4 percentage points lower than the previous three-month period, but 0.9 percentage points higher than before the coronavirus pandemic.</a:t>
            </a:r>
            <a:r>
              <a:rPr lang="en-GB" sz="2000" b="1" dirty="0">
                <a:solidFill>
                  <a:schemeClr val="accent6"/>
                </a:solidFill>
              </a:rPr>
              <a:t>		</a:t>
            </a:r>
            <a:r>
              <a:rPr lang="en-GB" sz="1900" b="1" dirty="0"/>
              <a:t>	         			</a:t>
            </a:r>
          </a:p>
          <a:p>
            <a:pPr marL="0" indent="0">
              <a:buNone/>
            </a:pPr>
            <a:endParaRPr lang="en-GB" dirty="0"/>
          </a:p>
        </p:txBody>
      </p:sp>
      <p:sp>
        <p:nvSpPr>
          <p:cNvPr id="6" name="TextBox 5">
            <a:extLst>
              <a:ext uri="{FF2B5EF4-FFF2-40B4-BE49-F238E27FC236}">
                <a16:creationId xmlns:a16="http://schemas.microsoft.com/office/drawing/2014/main" id="{E484F891-5DAC-560A-E819-295D5B751FB0}"/>
              </a:ext>
            </a:extLst>
          </p:cNvPr>
          <p:cNvSpPr txBox="1"/>
          <p:nvPr/>
        </p:nvSpPr>
        <p:spPr>
          <a:xfrm>
            <a:off x="8923663" y="6110843"/>
            <a:ext cx="2428549" cy="369332"/>
          </a:xfrm>
          <a:prstGeom prst="rect">
            <a:avLst/>
          </a:prstGeom>
          <a:noFill/>
        </p:spPr>
        <p:txBody>
          <a:bodyPr wrap="square">
            <a:spAutoFit/>
          </a:bodyPr>
          <a:lstStyle/>
          <a:p>
            <a:pPr marL="0" indent="0" algn="r">
              <a:buNone/>
            </a:pPr>
            <a:r>
              <a:rPr lang="en-GB" altLang="zh-CN" sz="1800" b="1" dirty="0">
                <a:hlinkClick r:id="rId2"/>
              </a:rPr>
              <a:t>Source: </a:t>
            </a:r>
            <a:r>
              <a:rPr lang="en-US" altLang="zh-CN" sz="1800" b="1" dirty="0">
                <a:hlinkClick r:id="rId2"/>
              </a:rPr>
              <a:t>ONS, July 2022</a:t>
            </a:r>
            <a:endParaRPr lang="en-GB" altLang="zh-CN" sz="1800" b="1" dirty="0"/>
          </a:p>
        </p:txBody>
      </p:sp>
    </p:spTree>
    <p:extLst>
      <p:ext uri="{BB962C8B-B14F-4D97-AF65-F5344CB8AC3E}">
        <p14:creationId xmlns:p14="http://schemas.microsoft.com/office/powerpoint/2010/main" val="3395529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30B065E-6D3F-49AF-9284-962DE7739102}"/>
              </a:ext>
            </a:extLst>
          </p:cNvPr>
          <p:cNvSpPr>
            <a:spLocks noGrp="1"/>
          </p:cNvSpPr>
          <p:nvPr>
            <p:ph type="ctrTitle"/>
          </p:nvPr>
        </p:nvSpPr>
        <p:spPr>
          <a:xfrm>
            <a:off x="1524000" y="1689464"/>
            <a:ext cx="9144000" cy="2387600"/>
          </a:xfrm>
        </p:spPr>
        <p:txBody>
          <a:bodyPr>
            <a:normAutofit fontScale="90000"/>
          </a:bodyPr>
          <a:lstStyle/>
          <a:p>
            <a:r>
              <a:rPr lang="en-GB" dirty="0"/>
              <a:t>Economic and Labour Market Insight: Implications for Thames Valley Berkshire</a:t>
            </a:r>
          </a:p>
        </p:txBody>
      </p:sp>
    </p:spTree>
    <p:extLst>
      <p:ext uri="{BB962C8B-B14F-4D97-AF65-F5344CB8AC3E}">
        <p14:creationId xmlns:p14="http://schemas.microsoft.com/office/powerpoint/2010/main" val="136704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EB98-63D0-4376-AA2E-D44C68CE2583}"/>
              </a:ext>
            </a:extLst>
          </p:cNvPr>
          <p:cNvSpPr>
            <a:spLocks noGrp="1"/>
          </p:cNvSpPr>
          <p:nvPr>
            <p:ph type="title"/>
          </p:nvPr>
        </p:nvSpPr>
        <p:spPr>
          <a:xfrm>
            <a:off x="838200" y="365125"/>
            <a:ext cx="10515600" cy="760413"/>
          </a:xfrm>
        </p:spPr>
        <p:txBody>
          <a:bodyPr>
            <a:normAutofit/>
          </a:bodyPr>
          <a:lstStyle/>
          <a:p>
            <a:r>
              <a:rPr lang="en-GB" dirty="0"/>
              <a:t>Claimant Count (Latest data - June 2022)</a:t>
            </a:r>
          </a:p>
        </p:txBody>
      </p:sp>
      <p:sp>
        <p:nvSpPr>
          <p:cNvPr id="3" name="Content Placeholder 2">
            <a:extLst>
              <a:ext uri="{FF2B5EF4-FFF2-40B4-BE49-F238E27FC236}">
                <a16:creationId xmlns:a16="http://schemas.microsoft.com/office/drawing/2014/main" id="{F2AF794A-A653-4D58-9187-DF90CB19BDA8}"/>
              </a:ext>
            </a:extLst>
          </p:cNvPr>
          <p:cNvSpPr>
            <a:spLocks noGrp="1"/>
          </p:cNvSpPr>
          <p:nvPr>
            <p:ph idx="1"/>
          </p:nvPr>
        </p:nvSpPr>
        <p:spPr/>
        <p:txBody>
          <a:bodyPr>
            <a:normAutofit/>
          </a:bodyPr>
          <a:lstStyle/>
          <a:p>
            <a:r>
              <a:rPr lang="en-GB" sz="1600" dirty="0"/>
              <a:t>Total of </a:t>
            </a:r>
            <a:r>
              <a:rPr lang="en-GB" sz="1600" b="1" dirty="0"/>
              <a:t>17,065 </a:t>
            </a:r>
            <a:r>
              <a:rPr lang="en-GB" sz="1600" dirty="0"/>
              <a:t>claimants (3% of the working age population) in Thames Valley Berkshire</a:t>
            </a:r>
          </a:p>
          <a:p>
            <a:r>
              <a:rPr lang="en-GB" sz="1600" dirty="0"/>
              <a:t>1,600 claimants (2% of the working age population) in Bracknell Forest UA</a:t>
            </a:r>
          </a:p>
          <a:p>
            <a:r>
              <a:rPr lang="en-GB" sz="1600" dirty="0"/>
              <a:t>5,200 claimants (5.5% of the working age population) in Slough UA</a:t>
            </a:r>
          </a:p>
          <a:p>
            <a:r>
              <a:rPr lang="en-GB" sz="1600" dirty="0"/>
              <a:t>4,365 claimants (4.1% of the working age population) in Reading UA</a:t>
            </a:r>
          </a:p>
          <a:p>
            <a:r>
              <a:rPr lang="en-GB" sz="1600" dirty="0"/>
              <a:t>1,635 claimants (1.5% of the working age population) in Wokingham UA</a:t>
            </a:r>
          </a:p>
          <a:p>
            <a:r>
              <a:rPr lang="en-GB" sz="1600" dirty="0"/>
              <a:t>2,200 claimants (2.</a:t>
            </a:r>
            <a:r>
              <a:rPr lang="en-US" altLang="zh-CN" sz="1600" dirty="0"/>
              <a:t>4</a:t>
            </a:r>
            <a:r>
              <a:rPr lang="en-GB" sz="1600" dirty="0"/>
              <a:t>% of the working age population) in Windsor and Maidenhead UA</a:t>
            </a:r>
          </a:p>
          <a:p>
            <a:r>
              <a:rPr lang="en-GB" sz="1600" dirty="0"/>
              <a:t>2,060 claimants (2.</a:t>
            </a:r>
            <a:r>
              <a:rPr lang="en-US" sz="1600" dirty="0"/>
              <a:t>1</a:t>
            </a:r>
            <a:r>
              <a:rPr lang="en-GB" sz="1600" dirty="0"/>
              <a:t>% of the working age population) in West Berkshire UA</a:t>
            </a:r>
          </a:p>
          <a:p>
            <a:endParaRPr lang="en-GB" sz="1600" dirty="0"/>
          </a:p>
          <a:p>
            <a:pPr marL="0" indent="0">
              <a:buNone/>
            </a:pPr>
            <a:r>
              <a:rPr lang="en-GB" sz="1600" dirty="0">
                <a:effectLst/>
                <a:ea typeface="Calibri" panose="020F0502020204030204" pitchFamily="34" charset="0"/>
              </a:rPr>
              <a:t>Across Thames Valley Berkshire, claimant unemployment has fallen </a:t>
            </a:r>
            <a:r>
              <a:rPr lang="en-GB" sz="1600" dirty="0">
                <a:ea typeface="Calibri" panose="020F0502020204030204" pitchFamily="34" charset="0"/>
              </a:rPr>
              <a:t>significantly </a:t>
            </a:r>
            <a:r>
              <a:rPr lang="en-GB" sz="1600" dirty="0">
                <a:effectLst/>
                <a:ea typeface="Calibri" panose="020F0502020204030204" pitchFamily="34" charset="0"/>
              </a:rPr>
              <a:t>from </a:t>
            </a:r>
            <a:r>
              <a:rPr lang="en-GB" sz="1600" dirty="0">
                <a:ea typeface="Calibri" panose="020F0502020204030204" pitchFamily="34" charset="0"/>
              </a:rPr>
              <a:t>25,310 in </a:t>
            </a:r>
            <a:r>
              <a:rPr lang="en-US" sz="1600" dirty="0">
                <a:ea typeface="Calibri" panose="020F0502020204030204" pitchFamily="34" charset="0"/>
              </a:rPr>
              <a:t>June</a:t>
            </a:r>
            <a:r>
              <a:rPr lang="en-GB" sz="1600" dirty="0">
                <a:ea typeface="Calibri" panose="020F0502020204030204" pitchFamily="34" charset="0"/>
              </a:rPr>
              <a:t> </a:t>
            </a:r>
            <a:r>
              <a:rPr lang="en-GB" sz="1600" dirty="0">
                <a:effectLst/>
                <a:ea typeface="Calibri" panose="020F0502020204030204" pitchFamily="34" charset="0"/>
              </a:rPr>
              <a:t>2021 to </a:t>
            </a:r>
            <a:r>
              <a:rPr lang="en-GB" sz="1600" dirty="0">
                <a:ea typeface="Calibri" panose="020F0502020204030204" pitchFamily="34" charset="0"/>
              </a:rPr>
              <a:t>17,065 in June 2022</a:t>
            </a:r>
            <a:r>
              <a:rPr lang="en-GB" sz="1600" dirty="0">
                <a:effectLst/>
                <a:ea typeface="Calibri" panose="020F0502020204030204" pitchFamily="34" charset="0"/>
              </a:rPr>
              <a:t>. Slough had </a:t>
            </a:r>
            <a:r>
              <a:rPr lang="en-GB" sz="1600" dirty="0">
                <a:ea typeface="Calibri" panose="020F0502020204030204" pitchFamily="34" charset="0"/>
              </a:rPr>
              <a:t>5.5</a:t>
            </a:r>
            <a:r>
              <a:rPr lang="en-GB" sz="1600" dirty="0">
                <a:effectLst/>
                <a:ea typeface="Calibri" panose="020F0502020204030204" pitchFamily="34" charset="0"/>
              </a:rPr>
              <a:t>% of its working age population claim unemployment in </a:t>
            </a:r>
            <a:r>
              <a:rPr lang="en-US" sz="1600" dirty="0">
                <a:ea typeface="Calibri" panose="020F0502020204030204" pitchFamily="34" charset="0"/>
              </a:rPr>
              <a:t>June</a:t>
            </a:r>
            <a:r>
              <a:rPr lang="en-US" altLang="zh-CN" sz="1600" dirty="0">
                <a:effectLst/>
                <a:ea typeface="Calibri" panose="020F0502020204030204" pitchFamily="34" charset="0"/>
              </a:rPr>
              <a:t> </a:t>
            </a:r>
            <a:r>
              <a:rPr lang="en-GB" sz="1600" dirty="0">
                <a:effectLst/>
                <a:ea typeface="Calibri" panose="020F0502020204030204" pitchFamily="34" charset="0"/>
              </a:rPr>
              <a:t>2022, </a:t>
            </a:r>
            <a:r>
              <a:rPr lang="en-GB" sz="1600" dirty="0">
                <a:ea typeface="Calibri" panose="020F0502020204030204" pitchFamily="34" charset="0"/>
              </a:rPr>
              <a:t>down significantly</a:t>
            </a:r>
            <a:r>
              <a:rPr lang="en-GB" sz="1600" dirty="0">
                <a:effectLst/>
                <a:ea typeface="Calibri" panose="020F0502020204030204" pitchFamily="34" charset="0"/>
              </a:rPr>
              <a:t> from </a:t>
            </a:r>
            <a:r>
              <a:rPr lang="en-GB" sz="1600" dirty="0">
                <a:ea typeface="Calibri" panose="020F0502020204030204" pitchFamily="34" charset="0"/>
              </a:rPr>
              <a:t>7.5</a:t>
            </a:r>
            <a:r>
              <a:rPr lang="en-GB" sz="1600" dirty="0">
                <a:effectLst/>
                <a:ea typeface="Calibri" panose="020F0502020204030204" pitchFamily="34" charset="0"/>
              </a:rPr>
              <a:t>% in June</a:t>
            </a:r>
            <a:r>
              <a:rPr lang="en-US" sz="1600" dirty="0">
                <a:ea typeface="Calibri" panose="020F0502020204030204" pitchFamily="34" charset="0"/>
              </a:rPr>
              <a:t> </a:t>
            </a:r>
            <a:r>
              <a:rPr lang="en-GB" sz="1600" dirty="0">
                <a:ea typeface="Calibri" panose="020F0502020204030204" pitchFamily="34" charset="0"/>
              </a:rPr>
              <a:t>2021.</a:t>
            </a:r>
            <a:endParaRPr lang="en-GB" sz="1600" b="1" dirty="0"/>
          </a:p>
          <a:p>
            <a:endParaRPr lang="en-GB" sz="1600" dirty="0"/>
          </a:p>
        </p:txBody>
      </p:sp>
      <p:pic>
        <p:nvPicPr>
          <p:cNvPr id="4" name="Picture 3" descr="Map&#10;&#10;Description automatically generated">
            <a:extLst>
              <a:ext uri="{FF2B5EF4-FFF2-40B4-BE49-F238E27FC236}">
                <a16:creationId xmlns:a16="http://schemas.microsoft.com/office/drawing/2014/main" id="{C43E3E45-8CE5-44C0-896D-B3CC5502E3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8979" y="4336339"/>
            <a:ext cx="4551871" cy="2765155"/>
          </a:xfrm>
          <a:prstGeom prst="rect">
            <a:avLst/>
          </a:prstGeom>
        </p:spPr>
      </p:pic>
      <p:sp>
        <p:nvSpPr>
          <p:cNvPr id="6" name="TextBox 5">
            <a:extLst>
              <a:ext uri="{FF2B5EF4-FFF2-40B4-BE49-F238E27FC236}">
                <a16:creationId xmlns:a16="http://schemas.microsoft.com/office/drawing/2014/main" id="{56E86190-4A45-26D7-E6BA-8F8C77AA621C}"/>
              </a:ext>
            </a:extLst>
          </p:cNvPr>
          <p:cNvSpPr txBox="1"/>
          <p:nvPr/>
        </p:nvSpPr>
        <p:spPr>
          <a:xfrm>
            <a:off x="8770538" y="6111679"/>
            <a:ext cx="2580587" cy="369332"/>
          </a:xfrm>
          <a:prstGeom prst="rect">
            <a:avLst/>
          </a:prstGeom>
          <a:noFill/>
        </p:spPr>
        <p:txBody>
          <a:bodyPr wrap="square">
            <a:spAutoFit/>
          </a:bodyPr>
          <a:lstStyle/>
          <a:p>
            <a:pPr algn="r"/>
            <a:r>
              <a:rPr lang="en-GB" altLang="zh-CN" sz="1800" b="1" dirty="0">
                <a:hlinkClick r:id="rId3"/>
              </a:rPr>
              <a:t>Source: ONS, </a:t>
            </a:r>
            <a:r>
              <a:rPr lang="en-GB" altLang="zh-CN" b="1" dirty="0">
                <a:hlinkClick r:id="rId3"/>
              </a:rPr>
              <a:t>July</a:t>
            </a:r>
            <a:r>
              <a:rPr lang="en-GB" altLang="zh-CN" sz="1800" b="1" dirty="0">
                <a:hlinkClick r:id="rId3"/>
              </a:rPr>
              <a:t> 2022</a:t>
            </a:r>
            <a:endParaRPr lang="zh-CN" altLang="en-US" dirty="0"/>
          </a:p>
        </p:txBody>
      </p:sp>
    </p:spTree>
    <p:extLst>
      <p:ext uri="{BB962C8B-B14F-4D97-AF65-F5344CB8AC3E}">
        <p14:creationId xmlns:p14="http://schemas.microsoft.com/office/powerpoint/2010/main" val="3500402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29533-D29F-4C7E-B2A1-5CC1273357DB}"/>
              </a:ext>
            </a:extLst>
          </p:cNvPr>
          <p:cNvSpPr>
            <a:spLocks noGrp="1"/>
          </p:cNvSpPr>
          <p:nvPr>
            <p:ph type="title"/>
          </p:nvPr>
        </p:nvSpPr>
        <p:spPr>
          <a:xfrm>
            <a:off x="838200" y="371475"/>
            <a:ext cx="10515600" cy="754063"/>
          </a:xfrm>
        </p:spPr>
        <p:txBody>
          <a:bodyPr>
            <a:normAutofit fontScale="90000"/>
          </a:bodyPr>
          <a:lstStyle/>
          <a:p>
            <a:r>
              <a:rPr lang="en-GB" sz="2000" dirty="0"/>
              <a:t>Strategic Issues</a:t>
            </a:r>
            <a:br>
              <a:rPr lang="en-GB" altLang="zh-CN" dirty="0"/>
            </a:br>
            <a:r>
              <a:rPr lang="en-US" altLang="zh-CN" sz="3600" dirty="0"/>
              <a:t>Global airlines chief slams new Heathrow restrictions</a:t>
            </a:r>
            <a:endParaRPr lang="en-GB" sz="3600" dirty="0"/>
          </a:p>
        </p:txBody>
      </p:sp>
      <p:sp>
        <p:nvSpPr>
          <p:cNvPr id="3" name="Content Placeholder 2">
            <a:extLst>
              <a:ext uri="{FF2B5EF4-FFF2-40B4-BE49-F238E27FC236}">
                <a16:creationId xmlns:a16="http://schemas.microsoft.com/office/drawing/2014/main" id="{5E3BC8CB-7298-4378-9C7B-259CD97B2A6D}"/>
              </a:ext>
            </a:extLst>
          </p:cNvPr>
          <p:cNvSpPr>
            <a:spLocks noGrp="1"/>
          </p:cNvSpPr>
          <p:nvPr>
            <p:ph idx="1"/>
          </p:nvPr>
        </p:nvSpPr>
        <p:spPr>
          <a:xfrm>
            <a:off x="834526" y="1457889"/>
            <a:ext cx="10515600" cy="3942222"/>
          </a:xfrm>
        </p:spPr>
        <p:txBody>
          <a:bodyPr>
            <a:noAutofit/>
          </a:bodyPr>
          <a:lstStyle/>
          <a:p>
            <a:pPr algn="l"/>
            <a:r>
              <a:rPr lang="en-US" sz="1800" b="0" i="0" u="none" strike="noStrike" dirty="0">
                <a:solidFill>
                  <a:srgbClr val="404040"/>
                </a:solidFill>
                <a:effectLst/>
              </a:rPr>
              <a:t>The head of a body representing global airlines hit out at new restrictions at London's Heathrow on Tuesday, saying the airport had under-estimated the speed of the recovery and was focused on profits at the expense of airlines that must now foot the bill.</a:t>
            </a:r>
          </a:p>
          <a:p>
            <a:pPr algn="l"/>
            <a:r>
              <a:rPr lang="en-US" sz="1800" b="0" i="0" u="none" strike="noStrike" dirty="0">
                <a:solidFill>
                  <a:srgbClr val="404040"/>
                </a:solidFill>
                <a:effectLst/>
              </a:rPr>
              <a:t>Willie Walsh, director general of the International Air Transport Association (IATA), and a former head of Heathrow's biggest operator British Airways (BA), panned moves to tell airlines to restrict the number of seats they sell to try to limit summer disruption.</a:t>
            </a:r>
          </a:p>
          <a:p>
            <a:pPr algn="l"/>
            <a:r>
              <a:rPr lang="en-US" sz="1800" b="0" i="0" u="none" strike="noStrike" dirty="0">
                <a:solidFill>
                  <a:srgbClr val="404040"/>
                </a:solidFill>
                <a:effectLst/>
              </a:rPr>
              <a:t>Heathrow rejected Walsh's comments - “</a:t>
            </a:r>
            <a:r>
              <a:rPr lang="en-US" sz="1800" dirty="0">
                <a:solidFill>
                  <a:srgbClr val="404040"/>
                </a:solidFill>
              </a:rPr>
              <a:t>a</a:t>
            </a:r>
            <a:r>
              <a:rPr lang="en-US" sz="1800" b="0" i="0" u="none" strike="noStrike" dirty="0">
                <a:solidFill>
                  <a:srgbClr val="404040"/>
                </a:solidFill>
                <a:effectLst/>
              </a:rPr>
              <a:t>viation is under considerable pressure as demand ramps up - at Heathrow we've faced 40 years of growth in just four months and what we need is collaborative working and investment in services to protect passengers, not ill-informed comments from retired airline bosses," a spokesperson said.</a:t>
            </a:r>
          </a:p>
          <a:p>
            <a:pPr algn="l"/>
            <a:r>
              <a:rPr lang="en-US" sz="1800" b="0" i="0" u="none" strike="noStrike" dirty="0">
                <a:solidFill>
                  <a:srgbClr val="404040"/>
                </a:solidFill>
                <a:effectLst/>
              </a:rPr>
              <a:t>The clash comes as the industry is recovering from a travel slump that drove UK traffic down to just 3% of normal levels at the low point in early 2020, according to IATA's estimates.</a:t>
            </a:r>
            <a:endParaRPr lang="en-GB" sz="1800" b="0" i="0" u="none" strike="noStrike" dirty="0">
              <a:solidFill>
                <a:srgbClr val="404040"/>
              </a:solidFill>
              <a:effectLst/>
            </a:endParaRPr>
          </a:p>
          <a:p>
            <a:pPr algn="l"/>
            <a:endParaRPr lang="en-US" sz="1200" b="0" i="0" u="none" strike="noStrike" dirty="0">
              <a:solidFill>
                <a:srgbClr val="404040"/>
              </a:solidFill>
              <a:effectLst/>
              <a:latin typeface="knowledge-regular"/>
            </a:endParaRPr>
          </a:p>
        </p:txBody>
      </p:sp>
      <p:sp>
        <p:nvSpPr>
          <p:cNvPr id="5" name="TextBox 4">
            <a:extLst>
              <a:ext uri="{FF2B5EF4-FFF2-40B4-BE49-F238E27FC236}">
                <a16:creationId xmlns:a16="http://schemas.microsoft.com/office/drawing/2014/main" id="{ABF92BB4-924A-9675-7F5C-A246705B4446}"/>
              </a:ext>
            </a:extLst>
          </p:cNvPr>
          <p:cNvSpPr txBox="1"/>
          <p:nvPr/>
        </p:nvSpPr>
        <p:spPr>
          <a:xfrm>
            <a:off x="5252290" y="6123543"/>
            <a:ext cx="6097836" cy="369332"/>
          </a:xfrm>
          <a:prstGeom prst="rect">
            <a:avLst/>
          </a:prstGeom>
          <a:noFill/>
        </p:spPr>
        <p:txBody>
          <a:bodyPr wrap="square">
            <a:spAutoFit/>
          </a:bodyPr>
          <a:lstStyle/>
          <a:p>
            <a:pPr algn="r"/>
            <a:r>
              <a:rPr lang="en-US" sz="1800" b="1" dirty="0"/>
              <a:t> </a:t>
            </a:r>
            <a:r>
              <a:rPr lang="en-US" sz="1800" b="1" dirty="0">
                <a:hlinkClick r:id="rId2"/>
              </a:rPr>
              <a:t>Source: Reuters, June 2022</a:t>
            </a:r>
            <a:endParaRPr lang="en-GB" dirty="0"/>
          </a:p>
        </p:txBody>
      </p:sp>
    </p:spTree>
    <p:extLst>
      <p:ext uri="{BB962C8B-B14F-4D97-AF65-F5344CB8AC3E}">
        <p14:creationId xmlns:p14="http://schemas.microsoft.com/office/powerpoint/2010/main" val="679703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EB98-63D0-4376-AA2E-D44C68CE2583}"/>
              </a:ext>
            </a:extLst>
          </p:cNvPr>
          <p:cNvSpPr>
            <a:spLocks noGrp="1"/>
          </p:cNvSpPr>
          <p:nvPr>
            <p:ph type="title"/>
          </p:nvPr>
        </p:nvSpPr>
        <p:spPr/>
        <p:txBody>
          <a:bodyPr>
            <a:noAutofit/>
          </a:bodyPr>
          <a:lstStyle/>
          <a:p>
            <a:r>
              <a:rPr lang="en-GB" sz="3600" dirty="0"/>
              <a:t>An important note on the EMSI figures contained on the following slides: 20, 24, 27, 30, 33, 36 and 39</a:t>
            </a:r>
          </a:p>
        </p:txBody>
      </p:sp>
      <p:sp>
        <p:nvSpPr>
          <p:cNvPr id="3" name="Content Placeholder 2">
            <a:extLst>
              <a:ext uri="{FF2B5EF4-FFF2-40B4-BE49-F238E27FC236}">
                <a16:creationId xmlns:a16="http://schemas.microsoft.com/office/drawing/2014/main" id="{F2AF794A-A653-4D58-9187-DF90CB19BDA8}"/>
              </a:ext>
            </a:extLst>
          </p:cNvPr>
          <p:cNvSpPr>
            <a:spLocks noGrp="1"/>
          </p:cNvSpPr>
          <p:nvPr>
            <p:ph idx="1"/>
          </p:nvPr>
        </p:nvSpPr>
        <p:spPr>
          <a:xfrm>
            <a:off x="838200" y="1877293"/>
            <a:ext cx="10515600" cy="4615582"/>
          </a:xfrm>
        </p:spPr>
        <p:txBody>
          <a:bodyPr>
            <a:noAutofit/>
          </a:bodyPr>
          <a:lstStyle/>
          <a:p>
            <a:r>
              <a:rPr lang="en-US" sz="2000" dirty="0">
                <a:solidFill>
                  <a:schemeClr val="accent6"/>
                </a:solidFill>
              </a:rPr>
              <a:t>From February 2022, there has been a methodological change in how EMSI calculates job posting figures compared to those from prior months following a merger between EMSI and Burning Glass Technologies (rebranding to Lightcast). </a:t>
            </a:r>
          </a:p>
          <a:p>
            <a:r>
              <a:rPr lang="en-US" sz="2000" dirty="0">
                <a:solidFill>
                  <a:schemeClr val="accent6"/>
                </a:solidFill>
              </a:rPr>
              <a:t>Those of you who have read previous economic briefings from Thames Valley Berkshire LEP may notice that the job posting figures contained in post-January 2022 briefings are lower across the board – in some cases quite significantly.</a:t>
            </a:r>
          </a:p>
          <a:p>
            <a:r>
              <a:rPr lang="en-US" sz="2000" dirty="0">
                <a:solidFill>
                  <a:schemeClr val="accent6"/>
                </a:solidFill>
              </a:rPr>
              <a:t>This change in methodology does not invalidate previous figures, but it is important to consider when reporting on job posting data longitudinally. </a:t>
            </a:r>
          </a:p>
        </p:txBody>
      </p:sp>
    </p:spTree>
    <p:extLst>
      <p:ext uri="{BB962C8B-B14F-4D97-AF65-F5344CB8AC3E}">
        <p14:creationId xmlns:p14="http://schemas.microsoft.com/office/powerpoint/2010/main" val="135437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EAC96-B3D4-456E-B445-EE207345F87C}"/>
              </a:ext>
            </a:extLst>
          </p:cNvPr>
          <p:cNvSpPr>
            <a:spLocks noGrp="1"/>
          </p:cNvSpPr>
          <p:nvPr>
            <p:ph type="title"/>
          </p:nvPr>
        </p:nvSpPr>
        <p:spPr/>
        <p:txBody>
          <a:bodyPr/>
          <a:lstStyle/>
          <a:p>
            <a:r>
              <a:rPr lang="en-GB" dirty="0"/>
              <a:t>2022 </a:t>
            </a:r>
            <a:r>
              <a:rPr lang="en-GB" dirty="0">
                <a:solidFill>
                  <a:srgbClr val="00B0F0"/>
                </a:solidFill>
              </a:rPr>
              <a:t>Refresh</a:t>
            </a:r>
          </a:p>
        </p:txBody>
      </p:sp>
      <p:sp>
        <p:nvSpPr>
          <p:cNvPr id="3" name="Content Placeholder 2">
            <a:extLst>
              <a:ext uri="{FF2B5EF4-FFF2-40B4-BE49-F238E27FC236}">
                <a16:creationId xmlns:a16="http://schemas.microsoft.com/office/drawing/2014/main" id="{BEECC9EC-FCF2-4D82-BEAF-843D5AE62477}"/>
              </a:ext>
            </a:extLst>
          </p:cNvPr>
          <p:cNvSpPr>
            <a:spLocks noGrp="1"/>
          </p:cNvSpPr>
          <p:nvPr>
            <p:ph idx="1"/>
          </p:nvPr>
        </p:nvSpPr>
        <p:spPr/>
        <p:txBody>
          <a:bodyPr/>
          <a:lstStyle/>
          <a:p>
            <a:r>
              <a:rPr lang="en-GB" sz="2000" dirty="0"/>
              <a:t>Following on from stakeholder feedback as well as discussions within the LEP over the course of the last year, we have decided to make some additions to the content of our economic briefings, whilst still continuing to report on the bulk of the areas we were last year.</a:t>
            </a:r>
          </a:p>
          <a:p>
            <a:r>
              <a:rPr lang="en-GB" sz="2000" dirty="0"/>
              <a:t>Each month, we aim to have a themed feature. This month we will be reporting on ‘Stagnation Nation’, the interim report of the Resolution Foundation’s Economy 2030 inquiry.  </a:t>
            </a:r>
            <a:endParaRPr lang="en-US" sz="2000" dirty="0">
              <a:highlight>
                <a:srgbClr val="FF0000"/>
              </a:highlight>
            </a:endParaRPr>
          </a:p>
          <a:p>
            <a:r>
              <a:rPr lang="en-GB" sz="2000" dirty="0"/>
              <a:t>These monthly economic briefings are constantly evolving documents and their content is dictated in part by data/information requests from our readers. </a:t>
            </a:r>
          </a:p>
          <a:p>
            <a:r>
              <a:rPr lang="en-GB" sz="2000" dirty="0"/>
              <a:t>If there is an economic aspect not currently covered within these reports which you think would be beneficial to include/expand upon (or you have any queries), we will do our best to help. Please contact Dex in the LEP’s research team at </a:t>
            </a:r>
            <a:r>
              <a:rPr lang="en-GB" sz="2000" dirty="0">
                <a:solidFill>
                  <a:srgbClr val="00B0F0"/>
                </a:solidFill>
              </a:rPr>
              <a:t>dexterlevick@thamesvalleyberkshire.co.uk</a:t>
            </a:r>
            <a:r>
              <a:rPr lang="en-GB" sz="2000" dirty="0"/>
              <a:t>.</a:t>
            </a:r>
          </a:p>
          <a:p>
            <a:endParaRPr lang="en-GB" dirty="0"/>
          </a:p>
          <a:p>
            <a:endParaRPr lang="en-GB" dirty="0"/>
          </a:p>
        </p:txBody>
      </p:sp>
    </p:spTree>
    <p:extLst>
      <p:ext uri="{BB962C8B-B14F-4D97-AF65-F5344CB8AC3E}">
        <p14:creationId xmlns:p14="http://schemas.microsoft.com/office/powerpoint/2010/main" val="563067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0EA5E-F19B-47E6-8E95-9AABBF926E5D}"/>
              </a:ext>
            </a:extLst>
          </p:cNvPr>
          <p:cNvSpPr>
            <a:spLocks noGrp="1"/>
          </p:cNvSpPr>
          <p:nvPr>
            <p:ph type="title"/>
          </p:nvPr>
        </p:nvSpPr>
        <p:spPr>
          <a:xfrm>
            <a:off x="838200" y="365125"/>
            <a:ext cx="10515600" cy="760413"/>
          </a:xfrm>
        </p:spPr>
        <p:txBody>
          <a:bodyPr/>
          <a:lstStyle/>
          <a:p>
            <a:r>
              <a:rPr lang="en-GB" dirty="0"/>
              <a:t>Remote working</a:t>
            </a:r>
          </a:p>
        </p:txBody>
      </p:sp>
      <p:sp>
        <p:nvSpPr>
          <p:cNvPr id="3" name="Content Placeholder 2">
            <a:extLst>
              <a:ext uri="{FF2B5EF4-FFF2-40B4-BE49-F238E27FC236}">
                <a16:creationId xmlns:a16="http://schemas.microsoft.com/office/drawing/2014/main" id="{8F147BDA-155D-464F-9CED-0D6A74A682F1}"/>
              </a:ext>
            </a:extLst>
          </p:cNvPr>
          <p:cNvSpPr>
            <a:spLocks noGrp="1"/>
          </p:cNvSpPr>
          <p:nvPr>
            <p:ph idx="1"/>
          </p:nvPr>
        </p:nvSpPr>
        <p:spPr>
          <a:xfrm>
            <a:off x="834271" y="1392945"/>
            <a:ext cx="10515600" cy="4460015"/>
          </a:xfrm>
        </p:spPr>
        <p:txBody>
          <a:bodyPr>
            <a:normAutofit fontScale="85000" lnSpcReduction="10000"/>
          </a:bodyPr>
          <a:lstStyle/>
          <a:p>
            <a:pPr>
              <a:lnSpc>
                <a:spcPct val="100000"/>
              </a:lnSpc>
              <a:spcBef>
                <a:spcPts val="1800"/>
              </a:spcBef>
              <a:spcAft>
                <a:spcPts val="600"/>
              </a:spcAft>
            </a:pPr>
            <a:r>
              <a:rPr lang="en-US" sz="2400" dirty="0"/>
              <a:t>In July of 2022, there were 4,254 unique job postings for remote positions at companies based in Berkshire, around 33% more than the figure of 3,204 for the same period one year before.</a:t>
            </a:r>
          </a:p>
          <a:p>
            <a:pPr>
              <a:lnSpc>
                <a:spcPct val="100000"/>
              </a:lnSpc>
              <a:spcBef>
                <a:spcPts val="1800"/>
              </a:spcBef>
              <a:spcAft>
                <a:spcPts val="600"/>
              </a:spcAft>
            </a:pPr>
            <a:r>
              <a:rPr lang="en-US" sz="2400" dirty="0"/>
              <a:t>Compare this with the South-East, in July 2022 there were 20,204 unique remote job postings for remote positions; rising from 15,627 in June of the previous year – an increase of over 29%.</a:t>
            </a:r>
          </a:p>
          <a:p>
            <a:pPr>
              <a:lnSpc>
                <a:spcPct val="100000"/>
              </a:lnSpc>
              <a:spcBef>
                <a:spcPts val="1800"/>
              </a:spcBef>
              <a:spcAft>
                <a:spcPts val="600"/>
              </a:spcAft>
            </a:pPr>
            <a:r>
              <a:rPr lang="en-US" sz="2400" dirty="0"/>
              <a:t>A rise can also be seen at national level, with a recorded 164,106 unique remote job postings in England in July of 2022, rising from 106,020 in July 2021 – an increase of circa 55%.</a:t>
            </a:r>
          </a:p>
          <a:p>
            <a:pPr>
              <a:lnSpc>
                <a:spcPct val="100000"/>
              </a:lnSpc>
              <a:spcBef>
                <a:spcPts val="1800"/>
              </a:spcBef>
              <a:spcAft>
                <a:spcPts val="600"/>
              </a:spcAft>
            </a:pPr>
            <a:r>
              <a:rPr lang="en-US" sz="2400" dirty="0"/>
              <a:t>From these figures it’s apparent that the COVID-19 pandemic has, somewhat unsurprisingly, prompted a massive boost in job postings for explicitly remote roles. Berkshire has seen a smaller boost in vacancies which are remote-based than England, but a larger one than in the South East overall.</a:t>
            </a:r>
            <a:endParaRPr lang="en-US" sz="2400" b="1" dirty="0"/>
          </a:p>
          <a:p>
            <a:pPr>
              <a:lnSpc>
                <a:spcPct val="100000"/>
              </a:lnSpc>
              <a:spcBef>
                <a:spcPts val="1800"/>
              </a:spcBef>
              <a:spcAft>
                <a:spcPts val="600"/>
              </a:spcAft>
            </a:pPr>
            <a:endParaRPr lang="en-GB" dirty="0"/>
          </a:p>
        </p:txBody>
      </p:sp>
      <p:sp>
        <p:nvSpPr>
          <p:cNvPr id="5" name="TextBox 4">
            <a:extLst>
              <a:ext uri="{FF2B5EF4-FFF2-40B4-BE49-F238E27FC236}">
                <a16:creationId xmlns:a16="http://schemas.microsoft.com/office/drawing/2014/main" id="{B555BB86-6028-977F-AEF9-B2EFBB5DB748}"/>
              </a:ext>
            </a:extLst>
          </p:cNvPr>
          <p:cNvSpPr txBox="1"/>
          <p:nvPr/>
        </p:nvSpPr>
        <p:spPr>
          <a:xfrm>
            <a:off x="8778711" y="6120368"/>
            <a:ext cx="2571160" cy="369332"/>
          </a:xfrm>
          <a:prstGeom prst="rect">
            <a:avLst/>
          </a:prstGeom>
          <a:noFill/>
        </p:spPr>
        <p:txBody>
          <a:bodyPr wrap="square">
            <a:spAutoFit/>
          </a:bodyPr>
          <a:lstStyle/>
          <a:p>
            <a:pPr algn="r"/>
            <a:r>
              <a:rPr lang="en-US" altLang="zh-CN" sz="1800" b="1" dirty="0">
                <a:hlinkClick r:id="rId2"/>
              </a:rPr>
              <a:t>Source: EMSI</a:t>
            </a:r>
            <a:r>
              <a:rPr lang="en-US" altLang="zh-CN" b="1" dirty="0">
                <a:hlinkClick r:id="rId2"/>
              </a:rPr>
              <a:t>, July</a:t>
            </a:r>
            <a:r>
              <a:rPr lang="en-US" altLang="zh-CN" sz="1800" b="1" dirty="0">
                <a:hlinkClick r:id="rId2"/>
              </a:rPr>
              <a:t> 2022</a:t>
            </a:r>
            <a:endParaRPr lang="zh-CN" altLang="en-US" dirty="0"/>
          </a:p>
        </p:txBody>
      </p:sp>
    </p:spTree>
    <p:extLst>
      <p:ext uri="{BB962C8B-B14F-4D97-AF65-F5344CB8AC3E}">
        <p14:creationId xmlns:p14="http://schemas.microsoft.com/office/powerpoint/2010/main" val="2803270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30B065E-6D3F-49AF-9284-962DE7739102}"/>
              </a:ext>
            </a:extLst>
          </p:cNvPr>
          <p:cNvSpPr>
            <a:spLocks noGrp="1"/>
          </p:cNvSpPr>
          <p:nvPr>
            <p:ph type="ctrTitle"/>
          </p:nvPr>
        </p:nvSpPr>
        <p:spPr>
          <a:xfrm>
            <a:off x="1524000" y="1122362"/>
            <a:ext cx="9144000" cy="2414587"/>
          </a:xfrm>
        </p:spPr>
        <p:txBody>
          <a:bodyPr anchor="ctr" anchorCtr="0"/>
          <a:lstStyle/>
          <a:p>
            <a:r>
              <a:rPr lang="en-GB" dirty="0"/>
              <a:t>Local Profiles</a:t>
            </a:r>
          </a:p>
        </p:txBody>
      </p:sp>
    </p:spTree>
    <p:extLst>
      <p:ext uri="{BB962C8B-B14F-4D97-AF65-F5344CB8AC3E}">
        <p14:creationId xmlns:p14="http://schemas.microsoft.com/office/powerpoint/2010/main" val="450348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30B065E-6D3F-49AF-9284-962DE7739102}"/>
              </a:ext>
            </a:extLst>
          </p:cNvPr>
          <p:cNvSpPr>
            <a:spLocks noGrp="1"/>
          </p:cNvSpPr>
          <p:nvPr>
            <p:ph type="ctrTitle"/>
          </p:nvPr>
        </p:nvSpPr>
        <p:spPr/>
        <p:txBody>
          <a:bodyPr anchor="ctr"/>
          <a:lstStyle/>
          <a:p>
            <a:r>
              <a:rPr lang="en-GB" dirty="0"/>
              <a:t>Bracknell Forest</a:t>
            </a:r>
          </a:p>
        </p:txBody>
      </p:sp>
    </p:spTree>
    <p:extLst>
      <p:ext uri="{BB962C8B-B14F-4D97-AF65-F5344CB8AC3E}">
        <p14:creationId xmlns:p14="http://schemas.microsoft.com/office/powerpoint/2010/main" val="250758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CEAB2-3BE6-4ECE-882E-D28872F00D27}"/>
              </a:ext>
            </a:extLst>
          </p:cNvPr>
          <p:cNvSpPr>
            <a:spLocks noGrp="1"/>
          </p:cNvSpPr>
          <p:nvPr>
            <p:ph type="title"/>
          </p:nvPr>
        </p:nvSpPr>
        <p:spPr/>
        <p:txBody>
          <a:bodyPr>
            <a:normAutofit fontScale="90000"/>
          </a:bodyPr>
          <a:lstStyle/>
          <a:p>
            <a:r>
              <a:rPr lang="en-GB" dirty="0"/>
              <a:t>Unemployment figures and Notable Business News - July 2022</a:t>
            </a:r>
          </a:p>
        </p:txBody>
      </p:sp>
      <p:sp>
        <p:nvSpPr>
          <p:cNvPr id="3" name="Content Placeholder 2">
            <a:extLst>
              <a:ext uri="{FF2B5EF4-FFF2-40B4-BE49-F238E27FC236}">
                <a16:creationId xmlns:a16="http://schemas.microsoft.com/office/drawing/2014/main" id="{94864C9D-1187-4A4B-AB54-EC117231882E}"/>
              </a:ext>
            </a:extLst>
          </p:cNvPr>
          <p:cNvSpPr>
            <a:spLocks noGrp="1"/>
          </p:cNvSpPr>
          <p:nvPr>
            <p:ph idx="1"/>
          </p:nvPr>
        </p:nvSpPr>
        <p:spPr/>
        <p:txBody>
          <a:bodyPr>
            <a:noAutofit/>
          </a:bodyPr>
          <a:lstStyle/>
          <a:p>
            <a:pPr marL="0" indent="0">
              <a:buNone/>
            </a:pPr>
            <a:r>
              <a:rPr lang="en-US" sz="1800" b="1" dirty="0"/>
              <a:t>Claimant unemployment to June 2022 (latest)</a:t>
            </a:r>
          </a:p>
          <a:p>
            <a:r>
              <a:rPr lang="en-GB" sz="1800" dirty="0"/>
              <a:t>1,600 claimants (2% of the working age population) in Bracknell Forest UA</a:t>
            </a:r>
          </a:p>
          <a:p>
            <a:pPr marL="0" indent="0">
              <a:buNone/>
            </a:pPr>
            <a:endParaRPr lang="en-US" sz="1800" b="1" dirty="0"/>
          </a:p>
          <a:p>
            <a:pPr marL="0" indent="0">
              <a:buNone/>
            </a:pPr>
            <a:r>
              <a:rPr lang="en-US" sz="1800" b="1" dirty="0"/>
              <a:t>Notable business news:</a:t>
            </a:r>
          </a:p>
          <a:p>
            <a:r>
              <a:rPr lang="en-US" sz="1800" dirty="0"/>
              <a:t>Bracknell Forest Giants win prestigious placemaking award: industry experts agreed that the Bracknell Forest Giants, which captured the hearts and imaginations of Bracknell town visitors last August, were the worthy winners of a prestigious Pineapple Award. Launched in 2019 by The Developer in partnership with Design Council, The Pineapples awards are unique in seeking to celebrate great places. They are awards that look for places that thrive, where people want to live, work, play, shop or learn. Bracknell Forest Council and The Lexicon were proud to submit an entry for last year’s event and humbled to have scooped the award for Activation – </a:t>
            </a:r>
            <a:r>
              <a:rPr lang="en-US" sz="1800" dirty="0">
                <a:hlinkClick r:id="rId2"/>
              </a:rPr>
              <a:t>LINK</a:t>
            </a:r>
            <a:r>
              <a:rPr lang="en-US" sz="1800" dirty="0"/>
              <a:t>.</a:t>
            </a:r>
          </a:p>
          <a:p>
            <a:pPr marL="0" indent="0">
              <a:buNone/>
            </a:pPr>
            <a:endParaRPr lang="en-GB" sz="1800" dirty="0"/>
          </a:p>
          <a:p>
            <a:pPr marL="0" indent="0">
              <a:buNone/>
            </a:pPr>
            <a:r>
              <a:rPr lang="en-GB" sz="1800" b="1" dirty="0"/>
              <a:t>Note: </a:t>
            </a:r>
            <a:r>
              <a:rPr lang="en-GB" sz="1800" dirty="0"/>
              <a:t>The LEP has been previously reporting on COVID-19 case rates in these monthly economic briefings. The dashboards containing this data have been shut down as of this month and, as a result, we will no longer be doing so.</a:t>
            </a:r>
            <a:endParaRPr lang="en-US" sz="1800" b="1" dirty="0"/>
          </a:p>
          <a:p>
            <a:endParaRPr lang="en-US" sz="1600" b="1" dirty="0"/>
          </a:p>
          <a:p>
            <a:endParaRPr lang="en-US" sz="1600" dirty="0"/>
          </a:p>
        </p:txBody>
      </p:sp>
    </p:spTree>
    <p:extLst>
      <p:ext uri="{BB962C8B-B14F-4D97-AF65-F5344CB8AC3E}">
        <p14:creationId xmlns:p14="http://schemas.microsoft.com/office/powerpoint/2010/main" val="2963334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916BD-64BB-4030-B645-41732464BCB3}"/>
              </a:ext>
            </a:extLst>
          </p:cNvPr>
          <p:cNvSpPr>
            <a:spLocks noGrp="1"/>
          </p:cNvSpPr>
          <p:nvPr>
            <p:ph type="title"/>
          </p:nvPr>
        </p:nvSpPr>
        <p:spPr>
          <a:xfrm>
            <a:off x="838200" y="365125"/>
            <a:ext cx="10515600" cy="760413"/>
          </a:xfrm>
        </p:spPr>
        <p:txBody>
          <a:bodyPr/>
          <a:lstStyle/>
          <a:p>
            <a:r>
              <a:rPr lang="en-GB" dirty="0"/>
              <a:t>Job posting analytics (EMSI, </a:t>
            </a:r>
            <a:r>
              <a:rPr lang="en-US" altLang="zh-CN" dirty="0"/>
              <a:t>July</a:t>
            </a:r>
            <a:r>
              <a:rPr lang="en-GB" dirty="0"/>
              <a:t> 2022)</a:t>
            </a:r>
          </a:p>
        </p:txBody>
      </p:sp>
      <p:sp>
        <p:nvSpPr>
          <p:cNvPr id="3" name="Content Placeholder 2">
            <a:extLst>
              <a:ext uri="{FF2B5EF4-FFF2-40B4-BE49-F238E27FC236}">
                <a16:creationId xmlns:a16="http://schemas.microsoft.com/office/drawing/2014/main" id="{2E943C07-0048-4041-A36D-BA273B7DCC03}"/>
              </a:ext>
            </a:extLst>
          </p:cNvPr>
          <p:cNvSpPr>
            <a:spLocks noGrp="1"/>
          </p:cNvSpPr>
          <p:nvPr>
            <p:ph idx="1"/>
          </p:nvPr>
        </p:nvSpPr>
        <p:spPr>
          <a:xfrm>
            <a:off x="828773" y="1125539"/>
            <a:ext cx="4497371" cy="1693076"/>
          </a:xfrm>
        </p:spPr>
        <p:txBody>
          <a:bodyPr/>
          <a:lstStyle/>
          <a:p>
            <a:r>
              <a:rPr lang="en-GB" sz="2000" dirty="0"/>
              <a:t>Unique job postings: 5,025</a:t>
            </a:r>
          </a:p>
          <a:p>
            <a:r>
              <a:rPr lang="en-GB" sz="2000" dirty="0"/>
              <a:t>Total job postings: 10,793</a:t>
            </a:r>
          </a:p>
          <a:p>
            <a:r>
              <a:rPr lang="en-GB" sz="2000" dirty="0"/>
              <a:t>Job posting intensity: 2:1</a:t>
            </a:r>
          </a:p>
          <a:p>
            <a:r>
              <a:rPr lang="en-GB" sz="2000" dirty="0"/>
              <a:t>Unique job postings (</a:t>
            </a:r>
            <a:r>
              <a:rPr lang="en-US" altLang="zh-CN" sz="2000" dirty="0"/>
              <a:t>July</a:t>
            </a:r>
            <a:r>
              <a:rPr lang="en-GB" sz="2000" dirty="0"/>
              <a:t> 2021): 4,484</a:t>
            </a:r>
            <a:endParaRPr lang="en-GB" dirty="0"/>
          </a:p>
        </p:txBody>
      </p:sp>
      <p:pic>
        <p:nvPicPr>
          <p:cNvPr id="5" name="Picture 4" descr="Chart, line chart&#10;&#10;Description automatically generated">
            <a:extLst>
              <a:ext uri="{FF2B5EF4-FFF2-40B4-BE49-F238E27FC236}">
                <a16:creationId xmlns:a16="http://schemas.microsoft.com/office/drawing/2014/main" id="{8BEE9459-B0D2-67CA-2154-D6BFEC75D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4130" y="1125538"/>
            <a:ext cx="5758149" cy="2314738"/>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820DF88B-FEAA-42F0-67C2-E4FC16657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40276"/>
            <a:ext cx="5737618" cy="2892518"/>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97C24670-BA16-9604-5ED9-4F3146883B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7618" y="3440276"/>
            <a:ext cx="5794661" cy="2892518"/>
          </a:xfrm>
          <a:prstGeom prst="rect">
            <a:avLst/>
          </a:prstGeom>
        </p:spPr>
      </p:pic>
    </p:spTree>
    <p:extLst>
      <p:ext uri="{BB962C8B-B14F-4D97-AF65-F5344CB8AC3E}">
        <p14:creationId xmlns:p14="http://schemas.microsoft.com/office/powerpoint/2010/main" val="3606469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30B065E-6D3F-49AF-9284-962DE7739102}"/>
              </a:ext>
            </a:extLst>
          </p:cNvPr>
          <p:cNvSpPr>
            <a:spLocks noGrp="1"/>
          </p:cNvSpPr>
          <p:nvPr>
            <p:ph type="ctrTitle"/>
          </p:nvPr>
        </p:nvSpPr>
        <p:spPr/>
        <p:txBody>
          <a:bodyPr anchor="ctr"/>
          <a:lstStyle/>
          <a:p>
            <a:r>
              <a:rPr lang="en-GB" dirty="0"/>
              <a:t>Slough</a:t>
            </a:r>
          </a:p>
        </p:txBody>
      </p:sp>
    </p:spTree>
    <p:extLst>
      <p:ext uri="{BB962C8B-B14F-4D97-AF65-F5344CB8AC3E}">
        <p14:creationId xmlns:p14="http://schemas.microsoft.com/office/powerpoint/2010/main" val="711294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CEAB2-3BE6-4ECE-882E-D28872F00D27}"/>
              </a:ext>
            </a:extLst>
          </p:cNvPr>
          <p:cNvSpPr>
            <a:spLocks noGrp="1"/>
          </p:cNvSpPr>
          <p:nvPr>
            <p:ph type="title"/>
          </p:nvPr>
        </p:nvSpPr>
        <p:spPr/>
        <p:txBody>
          <a:bodyPr>
            <a:normAutofit fontScale="90000"/>
          </a:bodyPr>
          <a:lstStyle/>
          <a:p>
            <a:r>
              <a:rPr lang="en-GB" dirty="0"/>
              <a:t>Unemployment figures and Notable Business News - July 2022</a:t>
            </a:r>
          </a:p>
        </p:txBody>
      </p:sp>
      <p:sp>
        <p:nvSpPr>
          <p:cNvPr id="3" name="Content Placeholder 2">
            <a:extLst>
              <a:ext uri="{FF2B5EF4-FFF2-40B4-BE49-F238E27FC236}">
                <a16:creationId xmlns:a16="http://schemas.microsoft.com/office/drawing/2014/main" id="{94864C9D-1187-4A4B-AB54-EC117231882E}"/>
              </a:ext>
            </a:extLst>
          </p:cNvPr>
          <p:cNvSpPr>
            <a:spLocks noGrp="1"/>
          </p:cNvSpPr>
          <p:nvPr>
            <p:ph idx="1"/>
          </p:nvPr>
        </p:nvSpPr>
        <p:spPr/>
        <p:txBody>
          <a:bodyPr>
            <a:noAutofit/>
          </a:bodyPr>
          <a:lstStyle/>
          <a:p>
            <a:pPr marL="0" indent="0">
              <a:buNone/>
            </a:pPr>
            <a:r>
              <a:rPr lang="en-US" sz="1800" b="1" dirty="0"/>
              <a:t>Claimant unemployment to June 2022 (latest)</a:t>
            </a:r>
          </a:p>
          <a:p>
            <a:r>
              <a:rPr lang="en-GB" sz="1800" dirty="0"/>
              <a:t>5,200 claimants (5.5% of the working age population) in Slough UA</a:t>
            </a:r>
          </a:p>
          <a:p>
            <a:pPr marL="0" indent="0">
              <a:buNone/>
            </a:pPr>
            <a:endParaRPr lang="en-GB" sz="1800" dirty="0"/>
          </a:p>
          <a:p>
            <a:pPr marL="0" indent="0">
              <a:buNone/>
            </a:pPr>
            <a:r>
              <a:rPr lang="en-US" sz="1800" b="1" dirty="0"/>
              <a:t>Notable business news:</a:t>
            </a:r>
          </a:p>
          <a:p>
            <a:pPr fontAlgn="base"/>
            <a:r>
              <a:rPr lang="en-US" sz="1800" dirty="0">
                <a:solidFill>
                  <a:schemeClr val="accent6"/>
                </a:solidFill>
              </a:rPr>
              <a:t>SEGRO – the owner, developer and manager of the Slough Trading Estate – has officially launched its Community Investment Plan for Slough which will provide over £380,000 of investment during 2022 in skills, employment, environmental and economic programmes, benefitting more than 3,500 local people in Slough – </a:t>
            </a:r>
            <a:r>
              <a:rPr lang="en-US" sz="1800" dirty="0">
                <a:solidFill>
                  <a:schemeClr val="accent6"/>
                </a:solidFill>
                <a:hlinkClick r:id="rId2"/>
              </a:rPr>
              <a:t>LINK</a:t>
            </a:r>
            <a:r>
              <a:rPr lang="en-US" sz="1800" dirty="0">
                <a:solidFill>
                  <a:schemeClr val="accent6"/>
                </a:solidFill>
              </a:rPr>
              <a:t>. </a:t>
            </a:r>
          </a:p>
          <a:p>
            <a:pPr marL="0" indent="0" fontAlgn="base">
              <a:buNone/>
            </a:pPr>
            <a:endParaRPr lang="en-US" sz="1800" dirty="0">
              <a:solidFill>
                <a:schemeClr val="accent6"/>
              </a:solidFill>
            </a:endParaRPr>
          </a:p>
          <a:p>
            <a:pPr marL="0" indent="0" fontAlgn="base">
              <a:buNone/>
            </a:pPr>
            <a:r>
              <a:rPr lang="en-GB" sz="1800" b="1" dirty="0"/>
              <a:t>Note: </a:t>
            </a:r>
            <a:r>
              <a:rPr lang="en-GB" sz="1800" dirty="0"/>
              <a:t>The LEP has been previously reporting on COVID-19 case rates in these monthly economic briefings. The dashboards containing this data have been shut down as of this month and, as a result, we will no longer be doing so.</a:t>
            </a:r>
            <a:endParaRPr lang="en-US" sz="1800" b="0" i="0" u="none" strike="noStrike" dirty="0">
              <a:solidFill>
                <a:schemeClr val="accent6"/>
              </a:solidFill>
              <a:effectLst/>
            </a:endParaRPr>
          </a:p>
          <a:p>
            <a:endParaRPr lang="en-US" sz="2000" dirty="0"/>
          </a:p>
        </p:txBody>
      </p:sp>
    </p:spTree>
    <p:extLst>
      <p:ext uri="{BB962C8B-B14F-4D97-AF65-F5344CB8AC3E}">
        <p14:creationId xmlns:p14="http://schemas.microsoft.com/office/powerpoint/2010/main" val="4140400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916BD-64BB-4030-B645-41732464BCB3}"/>
              </a:ext>
            </a:extLst>
          </p:cNvPr>
          <p:cNvSpPr>
            <a:spLocks noGrp="1"/>
          </p:cNvSpPr>
          <p:nvPr>
            <p:ph type="title"/>
          </p:nvPr>
        </p:nvSpPr>
        <p:spPr>
          <a:xfrm>
            <a:off x="838200" y="365125"/>
            <a:ext cx="10515600" cy="760413"/>
          </a:xfrm>
        </p:spPr>
        <p:txBody>
          <a:bodyPr/>
          <a:lstStyle/>
          <a:p>
            <a:r>
              <a:rPr lang="en-GB" dirty="0"/>
              <a:t>Job posting analytics (EMSI, July 2022)</a:t>
            </a:r>
          </a:p>
        </p:txBody>
      </p:sp>
      <p:sp>
        <p:nvSpPr>
          <p:cNvPr id="3" name="Content Placeholder 2">
            <a:extLst>
              <a:ext uri="{FF2B5EF4-FFF2-40B4-BE49-F238E27FC236}">
                <a16:creationId xmlns:a16="http://schemas.microsoft.com/office/drawing/2014/main" id="{2E943C07-0048-4041-A36D-BA273B7DCC03}"/>
              </a:ext>
            </a:extLst>
          </p:cNvPr>
          <p:cNvSpPr>
            <a:spLocks noGrp="1"/>
          </p:cNvSpPr>
          <p:nvPr>
            <p:ph idx="1"/>
          </p:nvPr>
        </p:nvSpPr>
        <p:spPr>
          <a:xfrm>
            <a:off x="839788" y="1115878"/>
            <a:ext cx="10515600" cy="4625242"/>
          </a:xfrm>
        </p:spPr>
        <p:txBody>
          <a:bodyPr/>
          <a:lstStyle/>
          <a:p>
            <a:r>
              <a:rPr lang="en-GB" sz="2000" dirty="0"/>
              <a:t>Unique job postings: 7,949</a:t>
            </a:r>
          </a:p>
          <a:p>
            <a:r>
              <a:rPr lang="en-GB" sz="2000" dirty="0"/>
              <a:t>Total job postings: 17,633</a:t>
            </a:r>
          </a:p>
          <a:p>
            <a:r>
              <a:rPr lang="en-GB" sz="2000" dirty="0"/>
              <a:t>Job posting intensity: 2:1</a:t>
            </a:r>
          </a:p>
          <a:p>
            <a:r>
              <a:rPr lang="en-GB" sz="2000" dirty="0"/>
              <a:t>Unique job postings (</a:t>
            </a:r>
            <a:r>
              <a:rPr lang="en-US" altLang="zh-CN" sz="2000" dirty="0"/>
              <a:t>July</a:t>
            </a:r>
            <a:r>
              <a:rPr lang="en-GB" sz="2000" dirty="0"/>
              <a:t> 2021): 6,587</a:t>
            </a:r>
            <a:endParaRPr lang="en-GB" dirty="0"/>
          </a:p>
        </p:txBody>
      </p:sp>
      <p:pic>
        <p:nvPicPr>
          <p:cNvPr id="5" name="Picture 4" descr="Chart, line chart&#10;&#10;Description automatically generated">
            <a:extLst>
              <a:ext uri="{FF2B5EF4-FFF2-40B4-BE49-F238E27FC236}">
                <a16:creationId xmlns:a16="http://schemas.microsoft.com/office/drawing/2014/main" id="{F12326DE-A92D-7A4C-EF6C-350CF0466F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4198" y="1115879"/>
            <a:ext cx="5967312" cy="2354214"/>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356AA254-92DE-A526-1254-E939DD23E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28499"/>
            <a:ext cx="5741166" cy="2830550"/>
          </a:xfrm>
          <a:prstGeom prst="rect">
            <a:avLst/>
          </a:prstGeom>
        </p:spPr>
      </p:pic>
      <p:pic>
        <p:nvPicPr>
          <p:cNvPr id="11" name="Picture 10" descr="Graphical user interface&#10;&#10;Description automatically generated with medium confidence">
            <a:extLst>
              <a:ext uri="{FF2B5EF4-FFF2-40B4-BE49-F238E27FC236}">
                <a16:creationId xmlns:a16="http://schemas.microsoft.com/office/drawing/2014/main" id="{0250C431-429D-FCA9-D085-82C75E046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1166" y="3470093"/>
            <a:ext cx="5580344" cy="2794807"/>
          </a:xfrm>
          <a:prstGeom prst="rect">
            <a:avLst/>
          </a:prstGeom>
        </p:spPr>
      </p:pic>
    </p:spTree>
    <p:extLst>
      <p:ext uri="{BB962C8B-B14F-4D97-AF65-F5344CB8AC3E}">
        <p14:creationId xmlns:p14="http://schemas.microsoft.com/office/powerpoint/2010/main" val="23781720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30B065E-6D3F-49AF-9284-962DE7739102}"/>
              </a:ext>
            </a:extLst>
          </p:cNvPr>
          <p:cNvSpPr>
            <a:spLocks noGrp="1"/>
          </p:cNvSpPr>
          <p:nvPr>
            <p:ph type="ctrTitle"/>
          </p:nvPr>
        </p:nvSpPr>
        <p:spPr/>
        <p:txBody>
          <a:bodyPr anchor="ctr"/>
          <a:lstStyle/>
          <a:p>
            <a:r>
              <a:rPr lang="en-GB" dirty="0"/>
              <a:t>Reading</a:t>
            </a:r>
          </a:p>
        </p:txBody>
      </p:sp>
    </p:spTree>
    <p:extLst>
      <p:ext uri="{BB962C8B-B14F-4D97-AF65-F5344CB8AC3E}">
        <p14:creationId xmlns:p14="http://schemas.microsoft.com/office/powerpoint/2010/main" val="2010406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CEAB2-3BE6-4ECE-882E-D28872F00D27}"/>
              </a:ext>
            </a:extLst>
          </p:cNvPr>
          <p:cNvSpPr>
            <a:spLocks noGrp="1"/>
          </p:cNvSpPr>
          <p:nvPr>
            <p:ph type="title"/>
          </p:nvPr>
        </p:nvSpPr>
        <p:spPr/>
        <p:txBody>
          <a:bodyPr>
            <a:normAutofit fontScale="90000"/>
          </a:bodyPr>
          <a:lstStyle/>
          <a:p>
            <a:r>
              <a:rPr lang="en-GB" dirty="0"/>
              <a:t>Unemployment figures and Notable Business News - July 2022</a:t>
            </a:r>
          </a:p>
        </p:txBody>
      </p:sp>
      <p:sp>
        <p:nvSpPr>
          <p:cNvPr id="3" name="Content Placeholder 2">
            <a:extLst>
              <a:ext uri="{FF2B5EF4-FFF2-40B4-BE49-F238E27FC236}">
                <a16:creationId xmlns:a16="http://schemas.microsoft.com/office/drawing/2014/main" id="{94864C9D-1187-4A4B-AB54-EC117231882E}"/>
              </a:ext>
            </a:extLst>
          </p:cNvPr>
          <p:cNvSpPr>
            <a:spLocks noGrp="1"/>
          </p:cNvSpPr>
          <p:nvPr>
            <p:ph idx="1"/>
          </p:nvPr>
        </p:nvSpPr>
        <p:spPr/>
        <p:txBody>
          <a:bodyPr>
            <a:noAutofit/>
          </a:bodyPr>
          <a:lstStyle/>
          <a:p>
            <a:pPr marL="0" indent="0">
              <a:buNone/>
            </a:pPr>
            <a:r>
              <a:rPr lang="en-US" sz="1800" b="1" dirty="0"/>
              <a:t>Claimant unemployment to June 2022 (latest)</a:t>
            </a:r>
          </a:p>
          <a:p>
            <a:r>
              <a:rPr lang="en-GB" sz="1800" dirty="0"/>
              <a:t>4,365 claimants (4.1% of the working age population) in Reading UA</a:t>
            </a:r>
          </a:p>
          <a:p>
            <a:pPr marL="0" indent="0">
              <a:buNone/>
            </a:pPr>
            <a:endParaRPr lang="en-US" sz="1800" b="1" dirty="0"/>
          </a:p>
          <a:p>
            <a:pPr marL="0" indent="0">
              <a:buNone/>
            </a:pPr>
            <a:r>
              <a:rPr lang="en-US" sz="1800" b="1" dirty="0"/>
              <a:t>Notable business news: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Reading’s Shinfield Studios has secured £261 million in debt finance to construct the second phase of its development. The investment, which was secured by Shinfield Studios’ law firm Farrer &amp; Co from Cain International, will fund the continued construction of the 18-stage project.</a:t>
            </a:r>
            <a:r>
              <a:rPr lang="en-GB" sz="1800" dirty="0">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rPr>
              <a:t>The 85,000 square metre site will also host workshops, offices and facilities for cast and crew. It is expected to become a community hub, creating around 3,000 jobs in the area. Four temporary soundstages have already been completed and are let to high-end streaming and film companies including Disney, which is expected to run a major production from the site in late 2022 – </a:t>
            </a:r>
            <a:r>
              <a:rPr lang="en-GB"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LINK</a:t>
            </a:r>
            <a:r>
              <a:rPr lang="en-GB" sz="1800" dirty="0">
                <a:effectLst/>
                <a:latin typeface="Calibri" panose="020F0502020204030204" pitchFamily="34" charset="0"/>
                <a:ea typeface="Calibri" panose="020F0502020204030204" pitchFamily="34" charset="0"/>
              </a:rPr>
              <a:t>.</a:t>
            </a:r>
            <a:endParaRPr lang="en-US" sz="1800" dirty="0"/>
          </a:p>
          <a:p>
            <a:pPr marL="0" indent="0">
              <a:buNone/>
            </a:pPr>
            <a:endParaRPr lang="en-GB" sz="1800" dirty="0">
              <a:ea typeface="Calibri" panose="020F0502020204030204" pitchFamily="34" charset="0"/>
            </a:endParaRPr>
          </a:p>
          <a:p>
            <a:pPr marL="0" indent="0">
              <a:buNone/>
            </a:pPr>
            <a:r>
              <a:rPr lang="en-GB" sz="1800" b="1" dirty="0"/>
              <a:t>Note: </a:t>
            </a:r>
            <a:r>
              <a:rPr lang="en-GB" sz="1800" dirty="0"/>
              <a:t>The LEP has been previously reporting on COVID-19 case rates in these monthly economic briefings. The dashboards containing this data have been shut down as of this month and, as a result, we will no longer be doing so.</a:t>
            </a:r>
            <a:endParaRPr lang="en-US" sz="1800" b="1" dirty="0"/>
          </a:p>
        </p:txBody>
      </p:sp>
    </p:spTree>
    <p:extLst>
      <p:ext uri="{BB962C8B-B14F-4D97-AF65-F5344CB8AC3E}">
        <p14:creationId xmlns:p14="http://schemas.microsoft.com/office/powerpoint/2010/main" val="2369565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EAC96-B3D4-456E-B445-EE207345F87C}"/>
              </a:ext>
            </a:extLst>
          </p:cNvPr>
          <p:cNvSpPr>
            <a:spLocks noGrp="1"/>
          </p:cNvSpPr>
          <p:nvPr>
            <p:ph type="title"/>
          </p:nvPr>
        </p:nvSpPr>
        <p:spPr/>
        <p:txBody>
          <a:bodyPr/>
          <a:lstStyle/>
          <a:p>
            <a:r>
              <a:rPr lang="en-GB" dirty="0"/>
              <a:t>Key contents of this month’s briefing</a:t>
            </a:r>
          </a:p>
        </p:txBody>
      </p:sp>
      <p:sp>
        <p:nvSpPr>
          <p:cNvPr id="3" name="Content Placeholder 2">
            <a:extLst>
              <a:ext uri="{FF2B5EF4-FFF2-40B4-BE49-F238E27FC236}">
                <a16:creationId xmlns:a16="http://schemas.microsoft.com/office/drawing/2014/main" id="{BEECC9EC-FCF2-4D82-BEAF-843D5AE62477}"/>
              </a:ext>
            </a:extLst>
          </p:cNvPr>
          <p:cNvSpPr>
            <a:spLocks noGrp="1"/>
          </p:cNvSpPr>
          <p:nvPr>
            <p:ph idx="1"/>
          </p:nvPr>
        </p:nvSpPr>
        <p:spPr/>
        <p:txBody>
          <a:bodyPr/>
          <a:lstStyle/>
          <a:p>
            <a:r>
              <a:rPr lang="en-GB" sz="2000" dirty="0"/>
              <a:t>Updated global and UK economic forecasts</a:t>
            </a:r>
          </a:p>
          <a:p>
            <a:r>
              <a:rPr lang="en-GB" sz="2000" dirty="0"/>
              <a:t>Monthly Event Spotlight – ‘Stagnation Nation’, the interim report of the Resolution Foundation’s Economy 2030 inquiry. </a:t>
            </a:r>
          </a:p>
          <a:p>
            <a:r>
              <a:rPr lang="en-GB" sz="2000" dirty="0"/>
              <a:t>Key points from the latest Labour Force Survey data</a:t>
            </a:r>
          </a:p>
          <a:p>
            <a:r>
              <a:rPr lang="en-GB" sz="2000" dirty="0"/>
              <a:t>Latest claimant count figures by Local Authority</a:t>
            </a:r>
          </a:p>
          <a:p>
            <a:r>
              <a:rPr lang="en-GB" sz="2000" dirty="0"/>
              <a:t>Latest remote working figures for Thames Valley Berkshire</a:t>
            </a:r>
          </a:p>
          <a:p>
            <a:r>
              <a:rPr lang="en-GB" sz="2000" dirty="0"/>
              <a:t>Latest ‘notable business news’ by Local Authority</a:t>
            </a:r>
          </a:p>
          <a:p>
            <a:r>
              <a:rPr lang="en-GB" sz="2000" dirty="0"/>
              <a:t>Latest job posting analytics by Local Authority</a:t>
            </a:r>
          </a:p>
          <a:p>
            <a:endParaRPr lang="en-GB" dirty="0"/>
          </a:p>
          <a:p>
            <a:endParaRPr lang="en-GB" dirty="0"/>
          </a:p>
        </p:txBody>
      </p:sp>
    </p:spTree>
    <p:extLst>
      <p:ext uri="{BB962C8B-B14F-4D97-AF65-F5344CB8AC3E}">
        <p14:creationId xmlns:p14="http://schemas.microsoft.com/office/powerpoint/2010/main" val="2659660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916BD-64BB-4030-B645-41732464BCB3}"/>
              </a:ext>
            </a:extLst>
          </p:cNvPr>
          <p:cNvSpPr>
            <a:spLocks noGrp="1"/>
          </p:cNvSpPr>
          <p:nvPr>
            <p:ph type="title"/>
          </p:nvPr>
        </p:nvSpPr>
        <p:spPr>
          <a:xfrm>
            <a:off x="838200" y="365125"/>
            <a:ext cx="10515600" cy="760413"/>
          </a:xfrm>
        </p:spPr>
        <p:txBody>
          <a:bodyPr/>
          <a:lstStyle/>
          <a:p>
            <a:r>
              <a:rPr lang="en-GB" dirty="0"/>
              <a:t>Job posting analytics (EMSI, July 2022)</a:t>
            </a:r>
          </a:p>
        </p:txBody>
      </p:sp>
      <p:sp>
        <p:nvSpPr>
          <p:cNvPr id="3" name="Content Placeholder 2">
            <a:extLst>
              <a:ext uri="{FF2B5EF4-FFF2-40B4-BE49-F238E27FC236}">
                <a16:creationId xmlns:a16="http://schemas.microsoft.com/office/drawing/2014/main" id="{2E943C07-0048-4041-A36D-BA273B7DCC03}"/>
              </a:ext>
            </a:extLst>
          </p:cNvPr>
          <p:cNvSpPr>
            <a:spLocks noGrp="1"/>
          </p:cNvSpPr>
          <p:nvPr>
            <p:ph idx="1"/>
          </p:nvPr>
        </p:nvSpPr>
        <p:spPr>
          <a:xfrm>
            <a:off x="839788" y="1125538"/>
            <a:ext cx="10515600" cy="4615582"/>
          </a:xfrm>
        </p:spPr>
        <p:txBody>
          <a:bodyPr/>
          <a:lstStyle/>
          <a:p>
            <a:r>
              <a:rPr lang="en-GB" sz="2000" dirty="0"/>
              <a:t>Unique job postings: 22,364</a:t>
            </a:r>
          </a:p>
          <a:p>
            <a:r>
              <a:rPr lang="en-GB" sz="2000" dirty="0"/>
              <a:t>Total job postings: 52,316</a:t>
            </a:r>
          </a:p>
          <a:p>
            <a:r>
              <a:rPr lang="en-GB" sz="2000" dirty="0"/>
              <a:t>Job posting intensity: 2:1</a:t>
            </a:r>
          </a:p>
          <a:p>
            <a:r>
              <a:rPr lang="en-GB" sz="2000" dirty="0"/>
              <a:t>Unique job postings (July 2021): 14,565</a:t>
            </a:r>
            <a:endParaRPr lang="en-GB" dirty="0"/>
          </a:p>
        </p:txBody>
      </p:sp>
      <p:pic>
        <p:nvPicPr>
          <p:cNvPr id="6" name="Picture 5" descr="Chart, line chart&#10;&#10;Description automatically generated">
            <a:extLst>
              <a:ext uri="{FF2B5EF4-FFF2-40B4-BE49-F238E27FC236}">
                <a16:creationId xmlns:a16="http://schemas.microsoft.com/office/drawing/2014/main" id="{958A9191-D797-70FD-AD0D-1DC5759791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484" y="1125538"/>
            <a:ext cx="5810728" cy="2343660"/>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51B811F1-24FF-131F-AC46-D1F27E8B04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16" y="3428999"/>
            <a:ext cx="5600876" cy="2793489"/>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F64C15F8-BEA3-D1EF-FB21-076A08935D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650" y="3469198"/>
            <a:ext cx="5538704" cy="2753291"/>
          </a:xfrm>
          <a:prstGeom prst="rect">
            <a:avLst/>
          </a:prstGeom>
        </p:spPr>
      </p:pic>
    </p:spTree>
    <p:extLst>
      <p:ext uri="{BB962C8B-B14F-4D97-AF65-F5344CB8AC3E}">
        <p14:creationId xmlns:p14="http://schemas.microsoft.com/office/powerpoint/2010/main" val="2338533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30B065E-6D3F-49AF-9284-962DE7739102}"/>
              </a:ext>
            </a:extLst>
          </p:cNvPr>
          <p:cNvSpPr>
            <a:spLocks noGrp="1"/>
          </p:cNvSpPr>
          <p:nvPr>
            <p:ph type="ctrTitle"/>
          </p:nvPr>
        </p:nvSpPr>
        <p:spPr/>
        <p:txBody>
          <a:bodyPr anchor="ctr"/>
          <a:lstStyle/>
          <a:p>
            <a:r>
              <a:rPr lang="en-GB" dirty="0"/>
              <a:t>Wokingham</a:t>
            </a:r>
          </a:p>
        </p:txBody>
      </p:sp>
    </p:spTree>
    <p:extLst>
      <p:ext uri="{BB962C8B-B14F-4D97-AF65-F5344CB8AC3E}">
        <p14:creationId xmlns:p14="http://schemas.microsoft.com/office/powerpoint/2010/main" val="2780923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CEAB2-3BE6-4ECE-882E-D28872F00D27}"/>
              </a:ext>
            </a:extLst>
          </p:cNvPr>
          <p:cNvSpPr>
            <a:spLocks noGrp="1"/>
          </p:cNvSpPr>
          <p:nvPr>
            <p:ph type="title"/>
          </p:nvPr>
        </p:nvSpPr>
        <p:spPr/>
        <p:txBody>
          <a:bodyPr>
            <a:normAutofit fontScale="90000"/>
          </a:bodyPr>
          <a:lstStyle/>
          <a:p>
            <a:r>
              <a:rPr lang="en-GB" dirty="0"/>
              <a:t>Unemployment figures and Notable Business News - July 2022</a:t>
            </a:r>
          </a:p>
        </p:txBody>
      </p:sp>
      <p:sp>
        <p:nvSpPr>
          <p:cNvPr id="3" name="Content Placeholder 2">
            <a:extLst>
              <a:ext uri="{FF2B5EF4-FFF2-40B4-BE49-F238E27FC236}">
                <a16:creationId xmlns:a16="http://schemas.microsoft.com/office/drawing/2014/main" id="{94864C9D-1187-4A4B-AB54-EC117231882E}"/>
              </a:ext>
            </a:extLst>
          </p:cNvPr>
          <p:cNvSpPr>
            <a:spLocks noGrp="1"/>
          </p:cNvSpPr>
          <p:nvPr>
            <p:ph idx="1"/>
          </p:nvPr>
        </p:nvSpPr>
        <p:spPr/>
        <p:txBody>
          <a:bodyPr>
            <a:noAutofit/>
          </a:bodyPr>
          <a:lstStyle/>
          <a:p>
            <a:pPr marL="0" indent="0">
              <a:buNone/>
            </a:pPr>
            <a:r>
              <a:rPr lang="en-US" sz="1800" b="1" dirty="0"/>
              <a:t>Claimant unemployment to June 2022 (latest)</a:t>
            </a:r>
          </a:p>
          <a:p>
            <a:r>
              <a:rPr lang="en-GB" sz="1800" dirty="0"/>
              <a:t>1,635 claimants (1.5% of the working age population) in Wokingham UA</a:t>
            </a:r>
          </a:p>
          <a:p>
            <a:pPr marL="0" indent="0">
              <a:buNone/>
            </a:pPr>
            <a:endParaRPr lang="en-US" sz="1800" b="1" dirty="0"/>
          </a:p>
          <a:p>
            <a:pPr marL="0" indent="0">
              <a:buNone/>
            </a:pPr>
            <a:r>
              <a:rPr lang="en-US" sz="1800" b="1" dirty="0"/>
              <a:t>Notable business news:</a:t>
            </a:r>
          </a:p>
          <a:p>
            <a:pPr fontAlgn="base">
              <a:lnSpc>
                <a:spcPct val="107000"/>
              </a:lnSpc>
              <a:spcAft>
                <a:spcPts val="800"/>
              </a:spcAft>
            </a:pPr>
            <a:r>
              <a:rPr lang="en-GB" sz="1800" dirty="0">
                <a:effectLst/>
                <a:ea typeface="Times New Roman" panose="02020603050405020304" pitchFamily="18" charset="0"/>
                <a:cs typeface="Times New Roman" panose="02020603050405020304" pitchFamily="18" charset="0"/>
              </a:rPr>
              <a:t>Flexiss Group has opened of its first Net Zero carbon operating store for Legal &amp; General at its newest site in Wokingham under the SureStore brand.</a:t>
            </a:r>
            <a:r>
              <a:rPr lang="en-GB" sz="1800" dirty="0">
                <a:ea typeface="Times New Roman" panose="02020603050405020304" pitchFamily="18" charset="0"/>
                <a:cs typeface="Times New Roman" panose="02020603050405020304" pitchFamily="18" charset="0"/>
              </a:rPr>
              <a:t> </a:t>
            </a:r>
            <a:r>
              <a:rPr lang="en-GB" sz="1800" dirty="0">
                <a:effectLst/>
                <a:ea typeface="Times New Roman" panose="02020603050405020304" pitchFamily="18" charset="0"/>
                <a:cs typeface="Times New Roman" panose="02020603050405020304" pitchFamily="18" charset="0"/>
              </a:rPr>
              <a:t>The store on Molly Millars Lane covers a 1.5-acre brownfield site and will offer more than 50,000 sq ft of space.</a:t>
            </a:r>
            <a:r>
              <a:rPr lang="en-GB" sz="1800" dirty="0">
                <a:ea typeface="Times New Roman" panose="02020603050405020304" pitchFamily="18" charset="0"/>
                <a:cs typeface="Times New Roman" panose="02020603050405020304" pitchFamily="18" charset="0"/>
              </a:rPr>
              <a:t> </a:t>
            </a:r>
            <a:r>
              <a:rPr lang="en-GB" sz="1800" dirty="0">
                <a:effectLst/>
                <a:ea typeface="Times New Roman" panose="02020603050405020304" pitchFamily="18" charset="0"/>
              </a:rPr>
              <a:t>SureStore already has ten stores in Bolton, Cannock, Northwich, Bury, Lichfield, Stafford, Wigan, Burton, Trafford and Ashton-Under-Lyne, and has plans to expand with seven further locations due to open in the next 15 months – </a:t>
            </a:r>
            <a:r>
              <a:rPr lang="en-GB" sz="1800" u="sng" dirty="0">
                <a:solidFill>
                  <a:srgbClr val="0563C1"/>
                </a:solidFill>
                <a:effectLst/>
                <a:ea typeface="Times New Roman" panose="02020603050405020304" pitchFamily="18" charset="0"/>
                <a:cs typeface="Times New Roman" panose="02020603050405020304" pitchFamily="18" charset="0"/>
                <a:hlinkClick r:id="rId2"/>
              </a:rPr>
              <a:t>LINK</a:t>
            </a:r>
            <a:r>
              <a:rPr lang="en-GB" sz="1800" dirty="0">
                <a:effectLst/>
                <a:ea typeface="Times New Roman" panose="02020603050405020304" pitchFamily="18" charset="0"/>
              </a:rPr>
              <a:t>.</a:t>
            </a:r>
            <a:endParaRPr lang="en-US" sz="1800" dirty="0"/>
          </a:p>
          <a:p>
            <a:pPr marL="0" indent="0">
              <a:buNone/>
            </a:pPr>
            <a:endParaRPr lang="en-US" sz="1800" dirty="0">
              <a:solidFill>
                <a:srgbClr val="333333"/>
              </a:solidFill>
            </a:endParaRPr>
          </a:p>
          <a:p>
            <a:pPr marL="0" indent="0" fontAlgn="base">
              <a:buNone/>
            </a:pPr>
            <a:r>
              <a:rPr lang="en-GB" sz="1800" b="1" dirty="0"/>
              <a:t>Note: </a:t>
            </a:r>
            <a:r>
              <a:rPr lang="en-GB" sz="1800" dirty="0"/>
              <a:t>The LEP has been previously reporting on COVID-19 case rates in these monthly economic briefings. The dashboards containing this data have been shut down as of this month and, as a result, we will no longer be doing so.</a:t>
            </a:r>
            <a:endParaRPr lang="en-US" sz="1800" i="0" dirty="0">
              <a:solidFill>
                <a:srgbClr val="333333"/>
              </a:solidFill>
              <a:effectLst/>
            </a:endParaRPr>
          </a:p>
          <a:p>
            <a:endParaRPr lang="en-US" sz="2000" dirty="0"/>
          </a:p>
          <a:p>
            <a:endParaRPr lang="en-US" sz="1600" dirty="0"/>
          </a:p>
        </p:txBody>
      </p:sp>
    </p:spTree>
    <p:extLst>
      <p:ext uri="{BB962C8B-B14F-4D97-AF65-F5344CB8AC3E}">
        <p14:creationId xmlns:p14="http://schemas.microsoft.com/office/powerpoint/2010/main" val="20210822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916BD-64BB-4030-B645-41732464BCB3}"/>
              </a:ext>
            </a:extLst>
          </p:cNvPr>
          <p:cNvSpPr>
            <a:spLocks noGrp="1"/>
          </p:cNvSpPr>
          <p:nvPr>
            <p:ph type="title"/>
          </p:nvPr>
        </p:nvSpPr>
        <p:spPr>
          <a:xfrm>
            <a:off x="838200" y="365126"/>
            <a:ext cx="10515600" cy="765510"/>
          </a:xfrm>
        </p:spPr>
        <p:txBody>
          <a:bodyPr/>
          <a:lstStyle/>
          <a:p>
            <a:r>
              <a:rPr lang="en-GB" dirty="0"/>
              <a:t>Job posting analytics (EMSI, July 2022)</a:t>
            </a:r>
          </a:p>
        </p:txBody>
      </p:sp>
      <p:sp>
        <p:nvSpPr>
          <p:cNvPr id="3" name="Content Placeholder 2">
            <a:extLst>
              <a:ext uri="{FF2B5EF4-FFF2-40B4-BE49-F238E27FC236}">
                <a16:creationId xmlns:a16="http://schemas.microsoft.com/office/drawing/2014/main" id="{2E943C07-0048-4041-A36D-BA273B7DCC03}"/>
              </a:ext>
            </a:extLst>
          </p:cNvPr>
          <p:cNvSpPr>
            <a:spLocks noGrp="1"/>
          </p:cNvSpPr>
          <p:nvPr>
            <p:ph idx="1"/>
          </p:nvPr>
        </p:nvSpPr>
        <p:spPr>
          <a:xfrm>
            <a:off x="839788" y="1121209"/>
            <a:ext cx="10515600" cy="4615582"/>
          </a:xfrm>
        </p:spPr>
        <p:txBody>
          <a:bodyPr/>
          <a:lstStyle/>
          <a:p>
            <a:r>
              <a:rPr lang="en-GB" sz="2000" dirty="0"/>
              <a:t>Unique job postings: 3,911</a:t>
            </a:r>
          </a:p>
          <a:p>
            <a:r>
              <a:rPr lang="en-GB" sz="2000" dirty="0"/>
              <a:t>Total job postings: 8,531</a:t>
            </a:r>
          </a:p>
          <a:p>
            <a:r>
              <a:rPr lang="en-GB" sz="2000" dirty="0"/>
              <a:t>Job posting intensity: 2:1</a:t>
            </a:r>
          </a:p>
          <a:p>
            <a:r>
              <a:rPr lang="en-GB" sz="2000" dirty="0"/>
              <a:t>Unique job postings (July 2021): 3,280</a:t>
            </a:r>
            <a:endParaRPr lang="en-GB" dirty="0"/>
          </a:p>
        </p:txBody>
      </p:sp>
      <p:pic>
        <p:nvPicPr>
          <p:cNvPr id="5" name="Picture 4">
            <a:extLst>
              <a:ext uri="{FF2B5EF4-FFF2-40B4-BE49-F238E27FC236}">
                <a16:creationId xmlns:a16="http://schemas.microsoft.com/office/drawing/2014/main" id="{89194533-E883-49BA-940C-934D5F0E9460}"/>
              </a:ext>
            </a:extLst>
          </p:cNvPr>
          <p:cNvPicPr>
            <a:picLocks/>
          </p:cNvPicPr>
          <p:nvPr/>
        </p:nvPicPr>
        <p:blipFill>
          <a:blip r:embed="rId2">
            <a:extLst>
              <a:ext uri="{28A0092B-C50C-407E-A947-70E740481C1C}">
                <a14:useLocalDpi xmlns:a14="http://schemas.microsoft.com/office/drawing/2010/main" val="0"/>
              </a:ext>
            </a:extLst>
          </a:blip>
          <a:srcRect/>
          <a:stretch/>
        </p:blipFill>
        <p:spPr>
          <a:xfrm>
            <a:off x="5690681" y="1130636"/>
            <a:ext cx="5692234" cy="2304000"/>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AC9ED701-E536-895B-655A-63C88CBD7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44062"/>
            <a:ext cx="5687506" cy="2860328"/>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E2D482BB-1EE2-0C98-A41A-BDC3E2232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0682" y="3434635"/>
            <a:ext cx="5692234" cy="2869755"/>
          </a:xfrm>
          <a:prstGeom prst="rect">
            <a:avLst/>
          </a:prstGeom>
        </p:spPr>
      </p:pic>
    </p:spTree>
    <p:extLst>
      <p:ext uri="{BB962C8B-B14F-4D97-AF65-F5344CB8AC3E}">
        <p14:creationId xmlns:p14="http://schemas.microsoft.com/office/powerpoint/2010/main" val="95619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30B065E-6D3F-49AF-9284-962DE7739102}"/>
              </a:ext>
            </a:extLst>
          </p:cNvPr>
          <p:cNvSpPr>
            <a:spLocks noGrp="1"/>
          </p:cNvSpPr>
          <p:nvPr>
            <p:ph type="ctrTitle"/>
          </p:nvPr>
        </p:nvSpPr>
        <p:spPr/>
        <p:txBody>
          <a:bodyPr anchor="ctr"/>
          <a:lstStyle/>
          <a:p>
            <a:r>
              <a:rPr lang="en-GB" dirty="0"/>
              <a:t>Windsor and Maidenhead</a:t>
            </a:r>
          </a:p>
        </p:txBody>
      </p:sp>
    </p:spTree>
    <p:extLst>
      <p:ext uri="{BB962C8B-B14F-4D97-AF65-F5344CB8AC3E}">
        <p14:creationId xmlns:p14="http://schemas.microsoft.com/office/powerpoint/2010/main" val="30341708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CEAB2-3BE6-4ECE-882E-D28872F00D27}"/>
              </a:ext>
            </a:extLst>
          </p:cNvPr>
          <p:cNvSpPr>
            <a:spLocks noGrp="1"/>
          </p:cNvSpPr>
          <p:nvPr>
            <p:ph type="title"/>
          </p:nvPr>
        </p:nvSpPr>
        <p:spPr/>
        <p:txBody>
          <a:bodyPr>
            <a:normAutofit fontScale="90000"/>
          </a:bodyPr>
          <a:lstStyle/>
          <a:p>
            <a:r>
              <a:rPr lang="en-GB" dirty="0"/>
              <a:t>Unemployment figures and Notable Business News - July 2022</a:t>
            </a:r>
          </a:p>
        </p:txBody>
      </p:sp>
      <p:sp>
        <p:nvSpPr>
          <p:cNvPr id="3" name="Content Placeholder 2">
            <a:extLst>
              <a:ext uri="{FF2B5EF4-FFF2-40B4-BE49-F238E27FC236}">
                <a16:creationId xmlns:a16="http://schemas.microsoft.com/office/drawing/2014/main" id="{94864C9D-1187-4A4B-AB54-EC117231882E}"/>
              </a:ext>
            </a:extLst>
          </p:cNvPr>
          <p:cNvSpPr>
            <a:spLocks noGrp="1"/>
          </p:cNvSpPr>
          <p:nvPr>
            <p:ph idx="1"/>
          </p:nvPr>
        </p:nvSpPr>
        <p:spPr/>
        <p:txBody>
          <a:bodyPr>
            <a:noAutofit/>
          </a:bodyPr>
          <a:lstStyle/>
          <a:p>
            <a:pPr marL="0" indent="0">
              <a:buNone/>
            </a:pPr>
            <a:r>
              <a:rPr lang="en-US" sz="1800" b="1" dirty="0"/>
              <a:t>Claimant unemployment June 2022 (latest)</a:t>
            </a:r>
          </a:p>
          <a:p>
            <a:r>
              <a:rPr lang="en-GB" sz="1800" dirty="0"/>
              <a:t>2,200 claimants (2.</a:t>
            </a:r>
            <a:r>
              <a:rPr lang="en-US" altLang="zh-CN" sz="1800" dirty="0"/>
              <a:t>4</a:t>
            </a:r>
            <a:r>
              <a:rPr lang="en-GB" sz="1800" dirty="0"/>
              <a:t>% of the working age population) in Windsor and Maidenhead UA</a:t>
            </a:r>
          </a:p>
          <a:p>
            <a:pPr marL="0" indent="0">
              <a:buNone/>
            </a:pPr>
            <a:endParaRPr lang="en-US" sz="1800" b="1" dirty="0"/>
          </a:p>
          <a:p>
            <a:pPr marL="0" indent="0">
              <a:buNone/>
            </a:pPr>
            <a:r>
              <a:rPr lang="en-US" sz="1800" b="1" dirty="0"/>
              <a:t>Notable business news:</a:t>
            </a:r>
          </a:p>
          <a:p>
            <a:r>
              <a:rPr lang="en-GB" sz="1800" dirty="0"/>
              <a:t>Maidenhead Festival: </a:t>
            </a:r>
            <a:r>
              <a:rPr lang="en-US" sz="1800" dirty="0"/>
              <a:t>The 2022 two-day Maidenhead Festival took place over the weekend of 23rd &amp; 24th July.  The family-focused event featured music, fairground, stalls and side shows. The festival was centred around Kidwells Park but aimed to involve the whole of the town and local community. Admission was free over the weekend with charges applying to refreshments and some activities – </a:t>
            </a:r>
            <a:r>
              <a:rPr lang="en-US" sz="1800" dirty="0">
                <a:hlinkClick r:id="rId2"/>
              </a:rPr>
              <a:t>LINK</a:t>
            </a:r>
            <a:r>
              <a:rPr lang="en-US" sz="1800" dirty="0"/>
              <a:t>.</a:t>
            </a:r>
          </a:p>
          <a:p>
            <a:pPr marL="0" indent="0">
              <a:buNone/>
            </a:pPr>
            <a:endParaRPr lang="en-GB" sz="1800" dirty="0"/>
          </a:p>
          <a:p>
            <a:pPr marL="0" indent="0">
              <a:buNone/>
            </a:pPr>
            <a:r>
              <a:rPr lang="en-GB" sz="1800" b="1" dirty="0"/>
              <a:t>Note: </a:t>
            </a:r>
            <a:r>
              <a:rPr lang="en-GB" sz="1800" dirty="0"/>
              <a:t>The LEP has been previously reporting on COVID-19 case rates in these monthly economic briefings. The dashboards containing this data have been shut down as of this month and, as a result, we will no longer be doing so.</a:t>
            </a:r>
            <a:endParaRPr lang="en-US" sz="1800" b="1" dirty="0"/>
          </a:p>
        </p:txBody>
      </p:sp>
    </p:spTree>
    <p:extLst>
      <p:ext uri="{BB962C8B-B14F-4D97-AF65-F5344CB8AC3E}">
        <p14:creationId xmlns:p14="http://schemas.microsoft.com/office/powerpoint/2010/main" val="3846451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916BD-64BB-4030-B645-41732464BCB3}"/>
              </a:ext>
            </a:extLst>
          </p:cNvPr>
          <p:cNvSpPr>
            <a:spLocks noGrp="1"/>
          </p:cNvSpPr>
          <p:nvPr>
            <p:ph type="title"/>
          </p:nvPr>
        </p:nvSpPr>
        <p:spPr>
          <a:xfrm>
            <a:off x="838200" y="365125"/>
            <a:ext cx="10515600" cy="760413"/>
          </a:xfrm>
        </p:spPr>
        <p:txBody>
          <a:bodyPr/>
          <a:lstStyle/>
          <a:p>
            <a:r>
              <a:rPr lang="en-GB" dirty="0"/>
              <a:t>Job posting analytics (EMSI, July 2022)</a:t>
            </a:r>
          </a:p>
        </p:txBody>
      </p:sp>
      <p:sp>
        <p:nvSpPr>
          <p:cNvPr id="3" name="Content Placeholder 2">
            <a:extLst>
              <a:ext uri="{FF2B5EF4-FFF2-40B4-BE49-F238E27FC236}">
                <a16:creationId xmlns:a16="http://schemas.microsoft.com/office/drawing/2014/main" id="{2E943C07-0048-4041-A36D-BA273B7DCC03}"/>
              </a:ext>
            </a:extLst>
          </p:cNvPr>
          <p:cNvSpPr>
            <a:spLocks noGrp="1"/>
          </p:cNvSpPr>
          <p:nvPr>
            <p:ph idx="1"/>
          </p:nvPr>
        </p:nvSpPr>
        <p:spPr>
          <a:xfrm>
            <a:off x="838200" y="1125538"/>
            <a:ext cx="10515600" cy="4615582"/>
          </a:xfrm>
        </p:spPr>
        <p:txBody>
          <a:bodyPr/>
          <a:lstStyle/>
          <a:p>
            <a:r>
              <a:rPr lang="en-GB" sz="2000" dirty="0"/>
              <a:t>Unique job postings: 7,181</a:t>
            </a:r>
          </a:p>
          <a:p>
            <a:r>
              <a:rPr lang="en-GB" sz="2000" dirty="0"/>
              <a:t>Total job postings: 15,688 </a:t>
            </a:r>
          </a:p>
          <a:p>
            <a:r>
              <a:rPr lang="en-GB" sz="2000" dirty="0"/>
              <a:t>Job posting intensity: 2:1</a:t>
            </a:r>
          </a:p>
          <a:p>
            <a:r>
              <a:rPr lang="en-GB" sz="2000" dirty="0"/>
              <a:t>Unique job postings (July 2021): 5,288</a:t>
            </a:r>
            <a:endParaRPr lang="en-GB" dirty="0"/>
          </a:p>
        </p:txBody>
      </p:sp>
      <p:pic>
        <p:nvPicPr>
          <p:cNvPr id="6" name="Picture 5" descr="Chart&#10;&#10;Description automatically generated">
            <a:extLst>
              <a:ext uri="{FF2B5EF4-FFF2-40B4-BE49-F238E27FC236}">
                <a16:creationId xmlns:a16="http://schemas.microsoft.com/office/drawing/2014/main" id="{A0418D13-5E7E-7180-784C-29EE5AFC9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1013" y="1167096"/>
            <a:ext cx="5791200" cy="2304955"/>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D7A5B572-3605-3F9C-F6B4-FD94D8A8A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4" y="3429000"/>
            <a:ext cx="5696673" cy="2820412"/>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E5EE1BA6-73DB-D422-B616-59F73618A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6737" y="3429000"/>
            <a:ext cx="5645476" cy="2820412"/>
          </a:xfrm>
          <a:prstGeom prst="rect">
            <a:avLst/>
          </a:prstGeom>
        </p:spPr>
      </p:pic>
    </p:spTree>
    <p:extLst>
      <p:ext uri="{BB962C8B-B14F-4D97-AF65-F5344CB8AC3E}">
        <p14:creationId xmlns:p14="http://schemas.microsoft.com/office/powerpoint/2010/main" val="61801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30B065E-6D3F-49AF-9284-962DE7739102}"/>
              </a:ext>
            </a:extLst>
          </p:cNvPr>
          <p:cNvSpPr>
            <a:spLocks noGrp="1"/>
          </p:cNvSpPr>
          <p:nvPr>
            <p:ph type="ctrTitle"/>
          </p:nvPr>
        </p:nvSpPr>
        <p:spPr/>
        <p:txBody>
          <a:bodyPr/>
          <a:lstStyle/>
          <a:p>
            <a:r>
              <a:rPr lang="en-GB" dirty="0"/>
              <a:t>West Berkshire</a:t>
            </a:r>
          </a:p>
        </p:txBody>
      </p:sp>
    </p:spTree>
    <p:extLst>
      <p:ext uri="{BB962C8B-B14F-4D97-AF65-F5344CB8AC3E}">
        <p14:creationId xmlns:p14="http://schemas.microsoft.com/office/powerpoint/2010/main" val="1323414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CEAB2-3BE6-4ECE-882E-D28872F00D27}"/>
              </a:ext>
            </a:extLst>
          </p:cNvPr>
          <p:cNvSpPr>
            <a:spLocks noGrp="1"/>
          </p:cNvSpPr>
          <p:nvPr>
            <p:ph type="title"/>
          </p:nvPr>
        </p:nvSpPr>
        <p:spPr/>
        <p:txBody>
          <a:bodyPr>
            <a:normAutofit fontScale="90000"/>
          </a:bodyPr>
          <a:lstStyle/>
          <a:p>
            <a:r>
              <a:rPr lang="en-GB" dirty="0"/>
              <a:t>Unemployment figures and Notable Business News - July 2022</a:t>
            </a:r>
          </a:p>
        </p:txBody>
      </p:sp>
      <p:sp>
        <p:nvSpPr>
          <p:cNvPr id="3" name="Content Placeholder 2">
            <a:extLst>
              <a:ext uri="{FF2B5EF4-FFF2-40B4-BE49-F238E27FC236}">
                <a16:creationId xmlns:a16="http://schemas.microsoft.com/office/drawing/2014/main" id="{94864C9D-1187-4A4B-AB54-EC117231882E}"/>
              </a:ext>
            </a:extLst>
          </p:cNvPr>
          <p:cNvSpPr>
            <a:spLocks noGrp="1"/>
          </p:cNvSpPr>
          <p:nvPr>
            <p:ph idx="1"/>
          </p:nvPr>
        </p:nvSpPr>
        <p:spPr/>
        <p:txBody>
          <a:bodyPr>
            <a:noAutofit/>
          </a:bodyPr>
          <a:lstStyle/>
          <a:p>
            <a:pPr marL="0" indent="0">
              <a:buNone/>
            </a:pPr>
            <a:r>
              <a:rPr lang="en-US" sz="1800" b="1" dirty="0"/>
              <a:t>Claimant unemployment to June 2022 (latest)</a:t>
            </a:r>
          </a:p>
          <a:p>
            <a:r>
              <a:rPr lang="en-GB" sz="1800" dirty="0"/>
              <a:t>2,060 claimants (2.</a:t>
            </a:r>
            <a:r>
              <a:rPr lang="en-US" sz="1800" dirty="0"/>
              <a:t>1</a:t>
            </a:r>
            <a:r>
              <a:rPr lang="en-GB" sz="1800" dirty="0"/>
              <a:t>% of the working age population) in West Berkshire UA</a:t>
            </a:r>
          </a:p>
          <a:p>
            <a:pPr marL="0" indent="0">
              <a:buNone/>
            </a:pPr>
            <a:endParaRPr lang="en-US" sz="1800" b="1" dirty="0"/>
          </a:p>
          <a:p>
            <a:pPr marL="0" indent="0">
              <a:buNone/>
            </a:pPr>
            <a:r>
              <a:rPr lang="en-US" sz="1800" b="1" dirty="0"/>
              <a:t>Notable business news:</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iCollege in Calcot is to undergo a £2 million redevelopment, enlarging the offered learning provision.</a:t>
            </a:r>
            <a:r>
              <a:rPr lang="en-GB" sz="1800" dirty="0">
                <a:latin typeface="Calibri" panose="020F0502020204030204" pitchFamily="34" charset="0"/>
                <a:ea typeface="Calibri" panose="020F0502020204030204" pitchFamily="34" charset="0"/>
                <a:cs typeface="Times New Roman" panose="02020603050405020304" pitchFamily="18" charset="0"/>
              </a:rPr>
              <a:t> It </a:t>
            </a:r>
            <a:r>
              <a:rPr lang="en-GB" sz="1800" dirty="0">
                <a:effectLst/>
                <a:latin typeface="Calibri" panose="020F0502020204030204" pitchFamily="34" charset="0"/>
                <a:ea typeface="Calibri" panose="020F0502020204030204" pitchFamily="34" charset="0"/>
                <a:cs typeface="Calibri" panose="020F0502020204030204" pitchFamily="34" charset="0"/>
              </a:rPr>
              <a:t>is a West Berkshire Council service provided for children and young people unable to access mainstream education. Its five sites offer 84 learners opportunities to reach their potential.</a:t>
            </a:r>
            <a:r>
              <a:rPr lang="en-GB" sz="1800" dirty="0">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rPr>
              <a:t>With the current site in Calcot now too small to offer the full curriculum to its students, it will be replaced with a purpose-built learning centre including classrooms, a kitchen for both meal preparation and lessons, group study areas, offices, and a new games court. Work will begin over the summer and is expected to take the full 22/23 academic year – </a:t>
            </a:r>
            <a:r>
              <a:rPr lang="en-GB"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LINK</a:t>
            </a:r>
            <a:r>
              <a:rPr lang="en-GB" sz="1800" dirty="0">
                <a:effectLst/>
                <a:latin typeface="Calibri" panose="020F0502020204030204" pitchFamily="34" charset="0"/>
                <a:ea typeface="Calibri" panose="020F0502020204030204" pitchFamily="34" charset="0"/>
              </a:rPr>
              <a:t>.</a:t>
            </a:r>
            <a:endParaRPr lang="en-US" sz="1800" dirty="0"/>
          </a:p>
          <a:p>
            <a:pPr marL="0" indent="0" fontAlgn="base">
              <a:buNone/>
            </a:pPr>
            <a:endParaRPr lang="en-US" sz="1800" dirty="0">
              <a:solidFill>
                <a:schemeClr val="accent6"/>
              </a:solidFill>
            </a:endParaRPr>
          </a:p>
          <a:p>
            <a:pPr marL="0" indent="0" fontAlgn="base">
              <a:buNone/>
            </a:pPr>
            <a:r>
              <a:rPr lang="en-GB" sz="1800" b="1" dirty="0"/>
              <a:t>Note: </a:t>
            </a:r>
            <a:r>
              <a:rPr lang="en-GB" sz="1800" dirty="0"/>
              <a:t>The LEP has been previously reporting on COVID-19 case rates in these monthly economic briefings. The dashboards containing this data have been shut down as of this month and, as a result, we will no longer be doing so.</a:t>
            </a:r>
            <a:endParaRPr lang="en-US" sz="1800" b="1" dirty="0"/>
          </a:p>
        </p:txBody>
      </p:sp>
    </p:spTree>
    <p:extLst>
      <p:ext uri="{BB962C8B-B14F-4D97-AF65-F5344CB8AC3E}">
        <p14:creationId xmlns:p14="http://schemas.microsoft.com/office/powerpoint/2010/main" val="1115866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916BD-64BB-4030-B645-41732464BCB3}"/>
              </a:ext>
            </a:extLst>
          </p:cNvPr>
          <p:cNvSpPr>
            <a:spLocks noGrp="1"/>
          </p:cNvSpPr>
          <p:nvPr>
            <p:ph type="title"/>
          </p:nvPr>
        </p:nvSpPr>
        <p:spPr>
          <a:xfrm>
            <a:off x="838200" y="365125"/>
            <a:ext cx="10515600" cy="760413"/>
          </a:xfrm>
        </p:spPr>
        <p:txBody>
          <a:bodyPr/>
          <a:lstStyle/>
          <a:p>
            <a:r>
              <a:rPr lang="en-GB" dirty="0"/>
              <a:t>Job posting analytics (EMSI, July 2022)</a:t>
            </a:r>
          </a:p>
        </p:txBody>
      </p:sp>
      <p:sp>
        <p:nvSpPr>
          <p:cNvPr id="3" name="Content Placeholder 2">
            <a:extLst>
              <a:ext uri="{FF2B5EF4-FFF2-40B4-BE49-F238E27FC236}">
                <a16:creationId xmlns:a16="http://schemas.microsoft.com/office/drawing/2014/main" id="{2E943C07-0048-4041-A36D-BA273B7DCC03}"/>
              </a:ext>
            </a:extLst>
          </p:cNvPr>
          <p:cNvSpPr>
            <a:spLocks noGrp="1"/>
          </p:cNvSpPr>
          <p:nvPr>
            <p:ph idx="1"/>
          </p:nvPr>
        </p:nvSpPr>
        <p:spPr/>
        <p:txBody>
          <a:bodyPr/>
          <a:lstStyle/>
          <a:p>
            <a:r>
              <a:rPr lang="en-GB" sz="2000" dirty="0"/>
              <a:t>Unique job postings: 5,263</a:t>
            </a:r>
          </a:p>
          <a:p>
            <a:r>
              <a:rPr lang="en-GB" sz="2000" dirty="0"/>
              <a:t>Total job postings: 10,260 </a:t>
            </a:r>
          </a:p>
          <a:p>
            <a:r>
              <a:rPr lang="en-GB" sz="2000" dirty="0"/>
              <a:t>Job posting intensity: 2:1</a:t>
            </a:r>
          </a:p>
          <a:p>
            <a:r>
              <a:rPr lang="en-GB" sz="2000" dirty="0"/>
              <a:t>Unique job postings (July 2021): 3,948</a:t>
            </a:r>
            <a:endParaRPr lang="en-GB" dirty="0"/>
          </a:p>
        </p:txBody>
      </p:sp>
      <p:pic>
        <p:nvPicPr>
          <p:cNvPr id="5" name="Picture 4" descr="Chart&#10;&#10;Description automatically generated">
            <a:extLst>
              <a:ext uri="{FF2B5EF4-FFF2-40B4-BE49-F238E27FC236}">
                <a16:creationId xmlns:a16="http://schemas.microsoft.com/office/drawing/2014/main" id="{9C2DF5C8-A24B-7A68-0F0E-F9F8BB73AA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5444" y="1125538"/>
            <a:ext cx="5801844" cy="2303462"/>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E816838A-1404-1AA0-3E43-362B59FED8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42" y="3429000"/>
            <a:ext cx="5482323" cy="2747963"/>
          </a:xfrm>
          <a:prstGeom prst="rect">
            <a:avLst/>
          </a:prstGeom>
        </p:spPr>
      </p:pic>
      <p:pic>
        <p:nvPicPr>
          <p:cNvPr id="16" name="Picture 15" descr="Graphical user interface, text, application, email&#10;&#10;Description automatically generated">
            <a:extLst>
              <a:ext uri="{FF2B5EF4-FFF2-40B4-BE49-F238E27FC236}">
                <a16:creationId xmlns:a16="http://schemas.microsoft.com/office/drawing/2014/main" id="{930BD267-F6CA-B8D8-B6E2-2FC6E7E401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4965" y="3424446"/>
            <a:ext cx="5482323" cy="2752517"/>
          </a:xfrm>
          <a:prstGeom prst="rect">
            <a:avLst/>
          </a:prstGeom>
        </p:spPr>
      </p:pic>
    </p:spTree>
    <p:extLst>
      <p:ext uri="{BB962C8B-B14F-4D97-AF65-F5344CB8AC3E}">
        <p14:creationId xmlns:p14="http://schemas.microsoft.com/office/powerpoint/2010/main" val="2542924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C30B065E-6D3F-49AF-9284-962DE7739102}"/>
              </a:ext>
            </a:extLst>
          </p:cNvPr>
          <p:cNvSpPr>
            <a:spLocks noGrp="1"/>
          </p:cNvSpPr>
          <p:nvPr>
            <p:ph type="ctrTitle"/>
          </p:nvPr>
        </p:nvSpPr>
        <p:spPr>
          <a:xfrm>
            <a:off x="1524000" y="1122362"/>
            <a:ext cx="9144000" cy="2414587"/>
          </a:xfrm>
        </p:spPr>
        <p:txBody>
          <a:bodyPr anchor="ctr" anchorCtr="0"/>
          <a:lstStyle/>
          <a:p>
            <a:r>
              <a:rPr lang="en-GB" dirty="0"/>
              <a:t>Global and National Economy</a:t>
            </a:r>
          </a:p>
        </p:txBody>
      </p:sp>
      <p:sp>
        <p:nvSpPr>
          <p:cNvPr id="19" name="Subtitle 18">
            <a:extLst>
              <a:ext uri="{FF2B5EF4-FFF2-40B4-BE49-F238E27FC236}">
                <a16:creationId xmlns:a16="http://schemas.microsoft.com/office/drawing/2014/main" id="{834F7385-1E85-46BC-A78A-F8A630D2363F}"/>
              </a:ext>
            </a:extLst>
          </p:cNvPr>
          <p:cNvSpPr>
            <a:spLocks noGrp="1"/>
          </p:cNvSpPr>
          <p:nvPr>
            <p:ph type="subTitle" idx="1"/>
          </p:nvPr>
        </p:nvSpPr>
        <p:spPr/>
        <p:txBody>
          <a:bodyPr/>
          <a:lstStyle/>
          <a:p>
            <a:r>
              <a:rPr lang="en-GB" dirty="0"/>
              <a:t>July 2022</a:t>
            </a:r>
          </a:p>
        </p:txBody>
      </p:sp>
    </p:spTree>
    <p:extLst>
      <p:ext uri="{BB962C8B-B14F-4D97-AF65-F5344CB8AC3E}">
        <p14:creationId xmlns:p14="http://schemas.microsoft.com/office/powerpoint/2010/main" val="2119222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155AF48-89AA-4413-87CD-4865A9A592CB}"/>
              </a:ext>
            </a:extLst>
          </p:cNvPr>
          <p:cNvSpPr>
            <a:spLocks noGrp="1"/>
          </p:cNvSpPr>
          <p:nvPr>
            <p:ph idx="1"/>
          </p:nvPr>
        </p:nvSpPr>
        <p:spPr>
          <a:xfrm>
            <a:off x="543026" y="1125539"/>
            <a:ext cx="5552974" cy="4878654"/>
          </a:xfrm>
        </p:spPr>
        <p:txBody>
          <a:bodyPr>
            <a:normAutofit lnSpcReduction="10000"/>
          </a:bodyPr>
          <a:lstStyle/>
          <a:p>
            <a:pPr>
              <a:lnSpc>
                <a:spcPct val="100000"/>
              </a:lnSpc>
              <a:spcBef>
                <a:spcPts val="0"/>
              </a:spcBef>
            </a:pPr>
            <a:r>
              <a:rPr lang="en-US" sz="2000" i="0" dirty="0">
                <a:solidFill>
                  <a:srgbClr val="333333"/>
                </a:solidFill>
                <a:effectLst/>
              </a:rPr>
              <a:t>A tentative recovery in 2021 has been followed by increasingly gloomy developments in 2022 as risks began to materialize. </a:t>
            </a:r>
          </a:p>
          <a:p>
            <a:pPr marL="0" indent="0">
              <a:lnSpc>
                <a:spcPct val="100000"/>
              </a:lnSpc>
              <a:spcBef>
                <a:spcPts val="0"/>
              </a:spcBef>
              <a:buNone/>
            </a:pPr>
            <a:endParaRPr lang="en-US" sz="2000" i="0" dirty="0">
              <a:solidFill>
                <a:srgbClr val="333333"/>
              </a:solidFill>
              <a:effectLst/>
            </a:endParaRPr>
          </a:p>
          <a:p>
            <a:pPr>
              <a:lnSpc>
                <a:spcPct val="100000"/>
              </a:lnSpc>
              <a:spcBef>
                <a:spcPts val="0"/>
              </a:spcBef>
            </a:pPr>
            <a:r>
              <a:rPr lang="en-US" sz="2000" i="0" dirty="0">
                <a:solidFill>
                  <a:srgbClr val="333333"/>
                </a:solidFill>
                <a:effectLst/>
              </a:rPr>
              <a:t>Global output contracted in the second quarter of this year, owing to downturns in China and Russia, while US consumer spending undershot expectations.</a:t>
            </a:r>
          </a:p>
          <a:p>
            <a:pPr>
              <a:lnSpc>
                <a:spcPct val="100000"/>
              </a:lnSpc>
              <a:spcBef>
                <a:spcPts val="0"/>
              </a:spcBef>
            </a:pPr>
            <a:endParaRPr lang="en-US" sz="2000" i="0" dirty="0">
              <a:solidFill>
                <a:srgbClr val="333333"/>
              </a:solidFill>
              <a:effectLst/>
            </a:endParaRPr>
          </a:p>
          <a:p>
            <a:pPr>
              <a:lnSpc>
                <a:spcPct val="100000"/>
              </a:lnSpc>
              <a:spcBef>
                <a:spcPts val="0"/>
              </a:spcBef>
            </a:pPr>
            <a:r>
              <a:rPr lang="en-US" sz="2000" i="0" dirty="0">
                <a:solidFill>
                  <a:srgbClr val="333333"/>
                </a:solidFill>
                <a:effectLst/>
              </a:rPr>
              <a:t>Several shocks have hit a world economy already weakened by the pandemic: higher-than-expected inflation worldwide––especially in the United States and major European economies––triggering tighter financial conditions; a worse-than-anticipated slowdown in China, reflecting COVID- 19 outbreaks and lockdowns; and further negative spillovers from the war in Ukraine. </a:t>
            </a:r>
          </a:p>
        </p:txBody>
      </p:sp>
      <p:sp>
        <p:nvSpPr>
          <p:cNvPr id="14" name="Title 1">
            <a:extLst>
              <a:ext uri="{FF2B5EF4-FFF2-40B4-BE49-F238E27FC236}">
                <a16:creationId xmlns:a16="http://schemas.microsoft.com/office/drawing/2014/main" id="{2CB1801F-9025-559F-6627-7E8672FF070F}"/>
              </a:ext>
            </a:extLst>
          </p:cNvPr>
          <p:cNvSpPr>
            <a:spLocks noGrp="1"/>
          </p:cNvSpPr>
          <p:nvPr>
            <p:ph type="title"/>
          </p:nvPr>
        </p:nvSpPr>
        <p:spPr>
          <a:xfrm>
            <a:off x="847627" y="374553"/>
            <a:ext cx="10504586" cy="750986"/>
          </a:xfrm>
        </p:spPr>
        <p:txBody>
          <a:bodyPr>
            <a:normAutofit fontScale="90000"/>
          </a:bodyPr>
          <a:lstStyle/>
          <a:p>
            <a:r>
              <a:rPr lang="en-GB" sz="2000" dirty="0"/>
              <a:t>July 2022</a:t>
            </a:r>
            <a:br>
              <a:rPr lang="en-GB" sz="2000" dirty="0"/>
            </a:br>
            <a:r>
              <a:rPr lang="en-GB" sz="4000" dirty="0"/>
              <a:t>IMF </a:t>
            </a:r>
            <a:r>
              <a:rPr lang="en-US" sz="4000" dirty="0"/>
              <a:t>World Economic Outlook Update July 2022</a:t>
            </a:r>
            <a:endParaRPr lang="en-GB" dirty="0"/>
          </a:p>
        </p:txBody>
      </p:sp>
      <p:sp>
        <p:nvSpPr>
          <p:cNvPr id="7" name="TextBox 6">
            <a:extLst>
              <a:ext uri="{FF2B5EF4-FFF2-40B4-BE49-F238E27FC236}">
                <a16:creationId xmlns:a16="http://schemas.microsoft.com/office/drawing/2014/main" id="{8ADBCED4-EC06-6DA0-E2DA-E6820C8C8F4E}"/>
              </a:ext>
            </a:extLst>
          </p:cNvPr>
          <p:cNvSpPr txBox="1"/>
          <p:nvPr/>
        </p:nvSpPr>
        <p:spPr>
          <a:xfrm>
            <a:off x="9609688" y="6483447"/>
            <a:ext cx="2582312" cy="369332"/>
          </a:xfrm>
          <a:prstGeom prst="rect">
            <a:avLst/>
          </a:prstGeom>
          <a:noFill/>
        </p:spPr>
        <p:txBody>
          <a:bodyPr wrap="square" rtlCol="0">
            <a:spAutoFit/>
          </a:bodyPr>
          <a:lstStyle/>
          <a:p>
            <a:pPr algn="r"/>
            <a:r>
              <a:rPr lang="en-US" sz="1800" dirty="0">
                <a:solidFill>
                  <a:srgbClr val="333333"/>
                </a:solidFill>
              </a:rPr>
              <a:t> </a:t>
            </a:r>
            <a:r>
              <a:rPr lang="en-US" sz="1800" b="1" i="0" dirty="0">
                <a:solidFill>
                  <a:srgbClr val="333333"/>
                </a:solidFill>
                <a:effectLst/>
                <a:hlinkClick r:id="rId3"/>
              </a:rPr>
              <a:t>Source: </a:t>
            </a:r>
            <a:r>
              <a:rPr lang="en-US" b="1" i="0" dirty="0">
                <a:solidFill>
                  <a:srgbClr val="333333"/>
                </a:solidFill>
                <a:effectLst/>
                <a:hlinkClick r:id="rId3"/>
              </a:rPr>
              <a:t>IMF, July </a:t>
            </a:r>
            <a:r>
              <a:rPr lang="en-US" sz="1800" b="1" i="0" dirty="0">
                <a:solidFill>
                  <a:srgbClr val="333333"/>
                </a:solidFill>
                <a:effectLst/>
                <a:hlinkClick r:id="rId3"/>
              </a:rPr>
              <a:t>2022</a:t>
            </a:r>
            <a:endParaRPr lang="en-GB" dirty="0"/>
          </a:p>
        </p:txBody>
      </p:sp>
      <p:pic>
        <p:nvPicPr>
          <p:cNvPr id="2050" name="Picture 2">
            <a:extLst>
              <a:ext uri="{FF2B5EF4-FFF2-40B4-BE49-F238E27FC236}">
                <a16:creationId xmlns:a16="http://schemas.microsoft.com/office/drawing/2014/main" id="{A7D81609-3C08-82BB-C784-B26D40AFB8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1125539"/>
            <a:ext cx="6096000" cy="34282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8F24E61-D504-2B8F-39B9-37B140499DDA}"/>
              </a:ext>
            </a:extLst>
          </p:cNvPr>
          <p:cNvSpPr txBox="1"/>
          <p:nvPr/>
        </p:nvSpPr>
        <p:spPr>
          <a:xfrm>
            <a:off x="6096000" y="4580750"/>
            <a:ext cx="6096000" cy="1323439"/>
          </a:xfrm>
          <a:prstGeom prst="rect">
            <a:avLst/>
          </a:prstGeom>
          <a:noFill/>
        </p:spPr>
        <p:txBody>
          <a:bodyPr wrap="square" rtlCol="0">
            <a:spAutoFit/>
          </a:bodyPr>
          <a:lstStyle/>
          <a:p>
            <a:r>
              <a:rPr lang="en-US" sz="2000" i="0" dirty="0">
                <a:solidFill>
                  <a:srgbClr val="333333"/>
                </a:solidFill>
                <a:effectLst/>
              </a:rPr>
              <a:t>The baseline forecast is for growth to slow from 6.1 percent last year to 3.2 percent in 2022, 0.4 percentage point lower than in the April 2022 World Economic Outlook.</a:t>
            </a:r>
            <a:endParaRPr lang="en-US" sz="6600" dirty="0">
              <a:solidFill>
                <a:srgbClr val="333333"/>
              </a:solidFill>
            </a:endParaRPr>
          </a:p>
        </p:txBody>
      </p:sp>
    </p:spTree>
    <p:extLst>
      <p:ext uri="{BB962C8B-B14F-4D97-AF65-F5344CB8AC3E}">
        <p14:creationId xmlns:p14="http://schemas.microsoft.com/office/powerpoint/2010/main" val="4122218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0ACA460-1E29-8B20-6E1F-0683C0AA5133}"/>
              </a:ext>
            </a:extLst>
          </p:cNvPr>
          <p:cNvSpPr txBox="1"/>
          <p:nvPr/>
        </p:nvSpPr>
        <p:spPr>
          <a:xfrm>
            <a:off x="847627" y="1267947"/>
            <a:ext cx="5248373" cy="4708981"/>
          </a:xfrm>
          <a:prstGeom prst="rect">
            <a:avLst/>
          </a:prstGeom>
          <a:noFill/>
        </p:spPr>
        <p:txBody>
          <a:bodyPr wrap="square" rtlCol="0">
            <a:spAutoFit/>
          </a:bodyPr>
          <a:lstStyle/>
          <a:p>
            <a:pPr marL="285750" indent="-285750" algn="l">
              <a:buFont typeface="Arial" panose="020B0604020202020204" pitchFamily="34" charset="0"/>
              <a:buChar char="•"/>
            </a:pPr>
            <a:r>
              <a:rPr lang="en-GB" sz="2000" b="0" i="0" dirty="0">
                <a:solidFill>
                  <a:srgbClr val="333333"/>
                </a:solidFill>
                <a:effectLst/>
              </a:rPr>
              <a:t>The global macroeconomic outlook continues to change amid growing uncertainties, pronounced monetary policy tightening and volatile financial markets.</a:t>
            </a:r>
          </a:p>
          <a:p>
            <a:pPr algn="l"/>
            <a:endParaRPr lang="en-GB" sz="2000" b="0" i="0" dirty="0">
              <a:solidFill>
                <a:srgbClr val="333333"/>
              </a:solidFill>
              <a:effectLst/>
            </a:endParaRPr>
          </a:p>
          <a:p>
            <a:pPr marL="285750" indent="-285750" algn="l">
              <a:buFont typeface="Arial" panose="020B0604020202020204" pitchFamily="34" charset="0"/>
              <a:buChar char="•"/>
            </a:pPr>
            <a:r>
              <a:rPr lang="en-GB" sz="2000" dirty="0">
                <a:solidFill>
                  <a:srgbClr val="333333"/>
                </a:solidFill>
              </a:rPr>
              <a:t>The US dollar markets are likely to remain volatile in the near terms as market participants remain divided about whether monetary tightening would rein in inflation.</a:t>
            </a:r>
          </a:p>
          <a:p>
            <a:pPr algn="l"/>
            <a:endParaRPr lang="en-GB" sz="2000" dirty="0">
              <a:solidFill>
                <a:srgbClr val="333333"/>
              </a:solidFill>
            </a:endParaRPr>
          </a:p>
          <a:p>
            <a:pPr marL="285750" indent="-285750" algn="l">
              <a:buFont typeface="Arial" panose="020B0604020202020204" pitchFamily="34" charset="0"/>
              <a:buChar char="•"/>
            </a:pPr>
            <a:r>
              <a:rPr lang="en-GB" sz="2000" b="0" i="0" dirty="0">
                <a:solidFill>
                  <a:srgbClr val="333333"/>
                </a:solidFill>
                <a:effectLst/>
              </a:rPr>
              <a:t>The</a:t>
            </a:r>
            <a:r>
              <a:rPr lang="en-GB" sz="2000" dirty="0">
                <a:solidFill>
                  <a:srgbClr val="333333"/>
                </a:solidFill>
              </a:rPr>
              <a:t> turbulent bond market in the United States and rising yield spreads pose significant challenges to developing countries, especially to those highly vulnerable to any additional external shock.</a:t>
            </a:r>
            <a:endParaRPr lang="en-GB" sz="2000" b="0" i="0" dirty="0">
              <a:solidFill>
                <a:srgbClr val="333333"/>
              </a:solidFill>
              <a:effectLst/>
            </a:endParaRPr>
          </a:p>
        </p:txBody>
      </p:sp>
      <p:sp>
        <p:nvSpPr>
          <p:cNvPr id="14" name="Title 1">
            <a:extLst>
              <a:ext uri="{FF2B5EF4-FFF2-40B4-BE49-F238E27FC236}">
                <a16:creationId xmlns:a16="http://schemas.microsoft.com/office/drawing/2014/main" id="{2CB1801F-9025-559F-6627-7E8672FF070F}"/>
              </a:ext>
            </a:extLst>
          </p:cNvPr>
          <p:cNvSpPr>
            <a:spLocks noGrp="1"/>
          </p:cNvSpPr>
          <p:nvPr>
            <p:ph type="title"/>
          </p:nvPr>
        </p:nvSpPr>
        <p:spPr>
          <a:xfrm>
            <a:off x="847627" y="374553"/>
            <a:ext cx="10504586" cy="750986"/>
          </a:xfrm>
        </p:spPr>
        <p:txBody>
          <a:bodyPr>
            <a:normAutofit fontScale="90000"/>
          </a:bodyPr>
          <a:lstStyle/>
          <a:p>
            <a:r>
              <a:rPr lang="en-GB" sz="2000" dirty="0"/>
              <a:t>July 2022</a:t>
            </a:r>
            <a:br>
              <a:rPr lang="en-GB" sz="2000" dirty="0"/>
            </a:br>
            <a:r>
              <a:rPr lang="en-GB" sz="4000" dirty="0"/>
              <a:t>UN World Economic Situation and Prospects July 2022</a:t>
            </a:r>
            <a:endParaRPr lang="en-GB" dirty="0"/>
          </a:p>
        </p:txBody>
      </p:sp>
      <p:sp>
        <p:nvSpPr>
          <p:cNvPr id="7" name="TextBox 6">
            <a:extLst>
              <a:ext uri="{FF2B5EF4-FFF2-40B4-BE49-F238E27FC236}">
                <a16:creationId xmlns:a16="http://schemas.microsoft.com/office/drawing/2014/main" id="{6AD14CE3-CFE5-E22C-F00D-8C9CC849FE6B}"/>
              </a:ext>
            </a:extLst>
          </p:cNvPr>
          <p:cNvSpPr txBox="1"/>
          <p:nvPr/>
        </p:nvSpPr>
        <p:spPr>
          <a:xfrm>
            <a:off x="9609688" y="6488668"/>
            <a:ext cx="2582312" cy="369332"/>
          </a:xfrm>
          <a:prstGeom prst="rect">
            <a:avLst/>
          </a:prstGeom>
          <a:noFill/>
        </p:spPr>
        <p:txBody>
          <a:bodyPr wrap="square" rtlCol="0">
            <a:spAutoFit/>
          </a:bodyPr>
          <a:lstStyle/>
          <a:p>
            <a:pPr algn="r"/>
            <a:r>
              <a:rPr lang="en-US" sz="1800" dirty="0">
                <a:solidFill>
                  <a:srgbClr val="333333"/>
                </a:solidFill>
              </a:rPr>
              <a:t> </a:t>
            </a:r>
            <a:r>
              <a:rPr lang="en-US" sz="1800" b="1" i="0" dirty="0">
                <a:solidFill>
                  <a:srgbClr val="333333"/>
                </a:solidFill>
                <a:effectLst/>
                <a:hlinkClick r:id="rId3"/>
              </a:rPr>
              <a:t>Source: UN, July 2022</a:t>
            </a:r>
            <a:endParaRPr lang="en-GB" dirty="0"/>
          </a:p>
        </p:txBody>
      </p:sp>
      <p:pic>
        <p:nvPicPr>
          <p:cNvPr id="3076" name="Picture 4">
            <a:extLst>
              <a:ext uri="{FF2B5EF4-FFF2-40B4-BE49-F238E27FC236}">
                <a16:creationId xmlns:a16="http://schemas.microsoft.com/office/drawing/2014/main" id="{96D812EF-93FB-7264-B6C6-F4916D0CF3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188"/>
          <a:stretch/>
        </p:blipFill>
        <p:spPr bwMode="auto">
          <a:xfrm>
            <a:off x="6096000" y="1125539"/>
            <a:ext cx="6088311" cy="5264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479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A484-0991-4437-B013-EC5E36288A90}"/>
              </a:ext>
            </a:extLst>
          </p:cNvPr>
          <p:cNvSpPr>
            <a:spLocks noGrp="1"/>
          </p:cNvSpPr>
          <p:nvPr>
            <p:ph type="title"/>
          </p:nvPr>
        </p:nvSpPr>
        <p:spPr>
          <a:xfrm>
            <a:off x="847627" y="374553"/>
            <a:ext cx="10504586" cy="750986"/>
          </a:xfrm>
        </p:spPr>
        <p:txBody>
          <a:bodyPr>
            <a:normAutofit fontScale="90000"/>
          </a:bodyPr>
          <a:lstStyle/>
          <a:p>
            <a:r>
              <a:rPr lang="en-GB" sz="2000" dirty="0"/>
              <a:t>Global Economy</a:t>
            </a:r>
            <a:br>
              <a:rPr lang="en-GB" sz="2000" dirty="0"/>
            </a:br>
            <a:r>
              <a:rPr lang="en-GB" dirty="0"/>
              <a:t>OECD GDP Tracker</a:t>
            </a:r>
          </a:p>
        </p:txBody>
      </p:sp>
      <p:sp>
        <p:nvSpPr>
          <p:cNvPr id="13" name="TextBox 12">
            <a:extLst>
              <a:ext uri="{FF2B5EF4-FFF2-40B4-BE49-F238E27FC236}">
                <a16:creationId xmlns:a16="http://schemas.microsoft.com/office/drawing/2014/main" id="{70FB5A10-E6E9-09BD-1D9E-B6CC5A65676F}"/>
              </a:ext>
            </a:extLst>
          </p:cNvPr>
          <p:cNvSpPr txBox="1"/>
          <p:nvPr/>
        </p:nvSpPr>
        <p:spPr>
          <a:xfrm>
            <a:off x="846058" y="1128844"/>
            <a:ext cx="6079028" cy="523220"/>
          </a:xfrm>
          <a:prstGeom prst="rect">
            <a:avLst/>
          </a:prstGeom>
          <a:noFill/>
        </p:spPr>
        <p:txBody>
          <a:bodyPr wrap="square">
            <a:spAutoFit/>
          </a:bodyPr>
          <a:lstStyle/>
          <a:p>
            <a:r>
              <a:rPr lang="en-US" altLang="zh-CN" sz="1400" b="0" i="0" dirty="0">
                <a:effectLst/>
              </a:rPr>
              <a:t>The Weekly Tracker is an estimate of weekly GDP relative to the pre-crisis trend, which is proxied by the OECD Economic Outlook forecasts.</a:t>
            </a:r>
            <a:endParaRPr lang="en-GB" altLang="zh-CN" sz="1600" b="1" dirty="0"/>
          </a:p>
        </p:txBody>
      </p:sp>
      <p:sp>
        <p:nvSpPr>
          <p:cNvPr id="15" name="TextBox 14">
            <a:extLst>
              <a:ext uri="{FF2B5EF4-FFF2-40B4-BE49-F238E27FC236}">
                <a16:creationId xmlns:a16="http://schemas.microsoft.com/office/drawing/2014/main" id="{5F73031D-94F7-1DF4-96CC-0A93EBECF987}"/>
              </a:ext>
            </a:extLst>
          </p:cNvPr>
          <p:cNvSpPr txBox="1"/>
          <p:nvPr/>
        </p:nvSpPr>
        <p:spPr>
          <a:xfrm>
            <a:off x="9661793" y="6483447"/>
            <a:ext cx="2530207" cy="369332"/>
          </a:xfrm>
          <a:prstGeom prst="rect">
            <a:avLst/>
          </a:prstGeom>
          <a:noFill/>
        </p:spPr>
        <p:txBody>
          <a:bodyPr wrap="square">
            <a:spAutoFit/>
          </a:bodyPr>
          <a:lstStyle/>
          <a:p>
            <a:pPr algn="r"/>
            <a:r>
              <a:rPr lang="en-US" altLang="zh-CN" sz="1800" b="1" dirty="0">
                <a:solidFill>
                  <a:srgbClr val="333333"/>
                </a:solidFill>
                <a:hlinkClick r:id="rId3"/>
              </a:rPr>
              <a:t>Source: OECD, July 2022</a:t>
            </a:r>
            <a:endParaRPr lang="en-GB" altLang="zh-CN" sz="1800" b="1" dirty="0"/>
          </a:p>
        </p:txBody>
      </p:sp>
      <p:pic>
        <p:nvPicPr>
          <p:cNvPr id="4" name="Picture 3" descr="Chart&#10;&#10;Description automatically generated">
            <a:extLst>
              <a:ext uri="{FF2B5EF4-FFF2-40B4-BE49-F238E27FC236}">
                <a16:creationId xmlns:a16="http://schemas.microsoft.com/office/drawing/2014/main" id="{6FF7ED9C-63B8-4F5C-A998-592EB0CDE6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627" y="1745721"/>
            <a:ext cx="6099220" cy="2212062"/>
          </a:xfrm>
          <a:prstGeom prst="rect">
            <a:avLst/>
          </a:prstGeom>
        </p:spPr>
      </p:pic>
      <p:pic>
        <p:nvPicPr>
          <p:cNvPr id="7" name="Picture 6" descr="Chart&#10;&#10;Description automatically generated">
            <a:extLst>
              <a:ext uri="{FF2B5EF4-FFF2-40B4-BE49-F238E27FC236}">
                <a16:creationId xmlns:a16="http://schemas.microsoft.com/office/drawing/2014/main" id="{141AB384-377A-82BA-5932-7C0B225343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126" y="4227570"/>
            <a:ext cx="6082549" cy="2194855"/>
          </a:xfrm>
          <a:prstGeom prst="rect">
            <a:avLst/>
          </a:prstGeom>
        </p:spPr>
      </p:pic>
      <p:pic>
        <p:nvPicPr>
          <p:cNvPr id="16" name="Picture 15" descr="Chart&#10;&#10;Description automatically generated">
            <a:extLst>
              <a:ext uri="{FF2B5EF4-FFF2-40B4-BE49-F238E27FC236}">
                <a16:creationId xmlns:a16="http://schemas.microsoft.com/office/drawing/2014/main" id="{FE5D32AE-3015-81AA-0353-F9C1E28726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4674" y="-1107"/>
            <a:ext cx="4279480" cy="1535387"/>
          </a:xfrm>
          <a:prstGeom prst="rect">
            <a:avLst/>
          </a:prstGeom>
        </p:spPr>
      </p:pic>
      <p:pic>
        <p:nvPicPr>
          <p:cNvPr id="18" name="Picture 17" descr="Chart&#10;&#10;Description automatically generated">
            <a:extLst>
              <a:ext uri="{FF2B5EF4-FFF2-40B4-BE49-F238E27FC236}">
                <a16:creationId xmlns:a16="http://schemas.microsoft.com/office/drawing/2014/main" id="{46A9AE0C-FE5E-A81E-B48D-B547C86D7D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4675" y="1534281"/>
            <a:ext cx="4279480" cy="1548686"/>
          </a:xfrm>
          <a:prstGeom prst="rect">
            <a:avLst/>
          </a:prstGeom>
        </p:spPr>
      </p:pic>
      <p:pic>
        <p:nvPicPr>
          <p:cNvPr id="20" name="Picture 19" descr="Chart&#10;&#10;Description automatically generated">
            <a:extLst>
              <a:ext uri="{FF2B5EF4-FFF2-40B4-BE49-F238E27FC236}">
                <a16:creationId xmlns:a16="http://schemas.microsoft.com/office/drawing/2014/main" id="{83D940CF-185C-5129-5E21-9E5710A677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4675" y="3136548"/>
            <a:ext cx="4279480" cy="1531302"/>
          </a:xfrm>
          <a:prstGeom prst="rect">
            <a:avLst/>
          </a:prstGeom>
        </p:spPr>
      </p:pic>
      <p:pic>
        <p:nvPicPr>
          <p:cNvPr id="22" name="Picture 21" descr="Chart&#10;&#10;Description automatically generated">
            <a:extLst>
              <a:ext uri="{FF2B5EF4-FFF2-40B4-BE49-F238E27FC236}">
                <a16:creationId xmlns:a16="http://schemas.microsoft.com/office/drawing/2014/main" id="{BBFA035C-547C-CE89-8589-1F7F7B822B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46847" y="4667850"/>
            <a:ext cx="4257307" cy="1533283"/>
          </a:xfrm>
          <a:prstGeom prst="rect">
            <a:avLst/>
          </a:prstGeom>
        </p:spPr>
      </p:pic>
    </p:spTree>
    <p:extLst>
      <p:ext uri="{BB962C8B-B14F-4D97-AF65-F5344CB8AC3E}">
        <p14:creationId xmlns:p14="http://schemas.microsoft.com/office/powerpoint/2010/main" val="77861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428BD-54D9-4A11-897F-888F83D9DB9D}"/>
              </a:ext>
            </a:extLst>
          </p:cNvPr>
          <p:cNvSpPr>
            <a:spLocks noGrp="1"/>
          </p:cNvSpPr>
          <p:nvPr>
            <p:ph type="title"/>
          </p:nvPr>
        </p:nvSpPr>
        <p:spPr>
          <a:xfrm>
            <a:off x="838200" y="365126"/>
            <a:ext cx="10515600" cy="760412"/>
          </a:xfrm>
        </p:spPr>
        <p:txBody>
          <a:bodyPr>
            <a:noAutofit/>
          </a:bodyPr>
          <a:lstStyle/>
          <a:p>
            <a:r>
              <a:rPr lang="en-GB" sz="3600" dirty="0"/>
              <a:t>Bank of England Financial Stability Report – July 2022 </a:t>
            </a:r>
          </a:p>
        </p:txBody>
      </p:sp>
      <p:sp>
        <p:nvSpPr>
          <p:cNvPr id="3" name="Content Placeholder 2">
            <a:extLst>
              <a:ext uri="{FF2B5EF4-FFF2-40B4-BE49-F238E27FC236}">
                <a16:creationId xmlns:a16="http://schemas.microsoft.com/office/drawing/2014/main" id="{DAC7F12F-1D5A-4D76-A913-3706407B6BC1}"/>
              </a:ext>
            </a:extLst>
          </p:cNvPr>
          <p:cNvSpPr>
            <a:spLocks noGrp="1"/>
          </p:cNvSpPr>
          <p:nvPr>
            <p:ph idx="1"/>
          </p:nvPr>
        </p:nvSpPr>
        <p:spPr>
          <a:xfrm>
            <a:off x="0" y="1125538"/>
            <a:ext cx="5410200" cy="5732462"/>
          </a:xfrm>
        </p:spPr>
        <p:txBody>
          <a:bodyPr>
            <a:noAutofit/>
          </a:bodyPr>
          <a:lstStyle/>
          <a:p>
            <a:pPr>
              <a:lnSpc>
                <a:spcPct val="100000"/>
              </a:lnSpc>
            </a:pPr>
            <a:r>
              <a:rPr lang="en-US" sz="1800" b="0" i="0" dirty="0">
                <a:solidFill>
                  <a:srgbClr val="333333"/>
                </a:solidFill>
                <a:effectLst/>
              </a:rPr>
              <a:t>Global economic conditions have worsened. This puts pressure on the finances of households and businesses</a:t>
            </a:r>
          </a:p>
          <a:p>
            <a:pPr>
              <a:lnSpc>
                <a:spcPct val="100000"/>
              </a:lnSpc>
            </a:pPr>
            <a:r>
              <a:rPr lang="en-US" sz="1800" b="0" i="0" dirty="0">
                <a:solidFill>
                  <a:srgbClr val="333333"/>
                </a:solidFill>
                <a:effectLst/>
              </a:rPr>
              <a:t>Prices of essential goods such as food and energy have risen sharply in the UK and globally, and the outlook for growth has worsened. This is largely a result of Russia’s illegal invasion of Ukraine.</a:t>
            </a:r>
          </a:p>
          <a:p>
            <a:pPr>
              <a:lnSpc>
                <a:spcPct val="100000"/>
              </a:lnSpc>
            </a:pPr>
            <a:r>
              <a:rPr lang="en-US" sz="1800" b="0" i="0" dirty="0">
                <a:solidFill>
                  <a:srgbClr val="333333"/>
                </a:solidFill>
                <a:effectLst/>
              </a:rPr>
              <a:t>Like other central banks around the world, we have increased interest rates to help slow down price increases. Markets have been volatile and financing conditions have tightened.</a:t>
            </a:r>
          </a:p>
          <a:p>
            <a:pPr>
              <a:lnSpc>
                <a:spcPct val="100000"/>
              </a:lnSpc>
            </a:pPr>
            <a:r>
              <a:rPr lang="en-US" sz="1800" b="0" i="0" dirty="0">
                <a:solidFill>
                  <a:srgbClr val="333333"/>
                </a:solidFill>
                <a:effectLst/>
              </a:rPr>
              <a:t>These higher prices, weaker growth and tighter financing conditions will make it harder for households and businesses to repay or refinance debt. Given this, we expect households and businesses to become more stretched over coming months. They will also be more vulnerable to further shocks.</a:t>
            </a:r>
            <a:endParaRPr lang="en-US" sz="1800" b="1" dirty="0"/>
          </a:p>
        </p:txBody>
      </p:sp>
      <p:sp>
        <p:nvSpPr>
          <p:cNvPr id="7" name="TextBox 6">
            <a:extLst>
              <a:ext uri="{FF2B5EF4-FFF2-40B4-BE49-F238E27FC236}">
                <a16:creationId xmlns:a16="http://schemas.microsoft.com/office/drawing/2014/main" id="{2CF09552-6547-53F4-DA32-885225DB8E4B}"/>
              </a:ext>
            </a:extLst>
          </p:cNvPr>
          <p:cNvSpPr txBox="1"/>
          <p:nvPr/>
        </p:nvSpPr>
        <p:spPr>
          <a:xfrm>
            <a:off x="8681292" y="6492874"/>
            <a:ext cx="3510708" cy="369332"/>
          </a:xfrm>
          <a:prstGeom prst="rect">
            <a:avLst/>
          </a:prstGeom>
          <a:noFill/>
        </p:spPr>
        <p:txBody>
          <a:bodyPr wrap="square">
            <a:spAutoFit/>
          </a:bodyPr>
          <a:lstStyle/>
          <a:p>
            <a:pPr algn="r"/>
            <a:r>
              <a:rPr lang="en-US" sz="1800" b="1" dirty="0"/>
              <a:t> Source: </a:t>
            </a:r>
            <a:r>
              <a:rPr lang="en-US" sz="1800" b="1" dirty="0">
                <a:hlinkClick r:id="rId3"/>
              </a:rPr>
              <a:t>Bank of England, July 2022</a:t>
            </a:r>
            <a:endParaRPr lang="en-GB" dirty="0"/>
          </a:p>
        </p:txBody>
      </p:sp>
      <p:pic>
        <p:nvPicPr>
          <p:cNvPr id="4098" name="Picture 2" descr="The share of gross incomes spent on taxes and essentials decreases with higher incomes, while the share saved increases with incomes. The share of mortgage and consumer credit debt accounted for by gross income decile increases with higher incomes.">
            <a:extLst>
              <a:ext uri="{FF2B5EF4-FFF2-40B4-BE49-F238E27FC236}">
                <a16:creationId xmlns:a16="http://schemas.microsoft.com/office/drawing/2014/main" id="{2C0B0BE0-5850-919F-A6E0-E637C32BCC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125538"/>
            <a:ext cx="67818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999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DD425-4508-4432-ABCF-1776258A3A7E}"/>
              </a:ext>
            </a:extLst>
          </p:cNvPr>
          <p:cNvSpPr>
            <a:spLocks noGrp="1"/>
          </p:cNvSpPr>
          <p:nvPr>
            <p:ph type="title"/>
          </p:nvPr>
        </p:nvSpPr>
        <p:spPr>
          <a:xfrm>
            <a:off x="839788" y="365125"/>
            <a:ext cx="10515600" cy="795338"/>
          </a:xfrm>
        </p:spPr>
        <p:txBody>
          <a:bodyPr>
            <a:noAutofit/>
          </a:bodyPr>
          <a:lstStyle/>
          <a:p>
            <a:r>
              <a:rPr lang="en-US" sz="3200" dirty="0"/>
              <a:t>British Chambers of Commerce: Confidence drains from UK companies as economic woes mount – July 2022</a:t>
            </a:r>
            <a:endParaRPr lang="en-GB" sz="3200" dirty="0"/>
          </a:p>
        </p:txBody>
      </p:sp>
      <p:sp>
        <p:nvSpPr>
          <p:cNvPr id="14" name="TextBox 13">
            <a:extLst>
              <a:ext uri="{FF2B5EF4-FFF2-40B4-BE49-F238E27FC236}">
                <a16:creationId xmlns:a16="http://schemas.microsoft.com/office/drawing/2014/main" id="{71FA8333-DFFE-B5D5-7918-CACBDE197835}"/>
              </a:ext>
            </a:extLst>
          </p:cNvPr>
          <p:cNvSpPr txBox="1"/>
          <p:nvPr/>
        </p:nvSpPr>
        <p:spPr>
          <a:xfrm>
            <a:off x="5838940" y="6492874"/>
            <a:ext cx="6353060" cy="369332"/>
          </a:xfrm>
          <a:prstGeom prst="rect">
            <a:avLst/>
          </a:prstGeom>
          <a:noFill/>
        </p:spPr>
        <p:txBody>
          <a:bodyPr wrap="square">
            <a:spAutoFit/>
          </a:bodyPr>
          <a:lstStyle/>
          <a:p>
            <a:pPr marL="0" indent="0" algn="r" fontAlgn="base">
              <a:buNone/>
            </a:pPr>
            <a:r>
              <a:rPr lang="en-US" sz="1800" b="1" dirty="0">
                <a:solidFill>
                  <a:srgbClr val="333333"/>
                </a:solidFill>
              </a:rPr>
              <a:t> Source: </a:t>
            </a:r>
            <a:r>
              <a:rPr lang="en-US" sz="1800" b="1" dirty="0">
                <a:solidFill>
                  <a:srgbClr val="333333"/>
                </a:solidFill>
                <a:hlinkClick r:id="rId3"/>
              </a:rPr>
              <a:t>Reuters, July 2022</a:t>
            </a:r>
            <a:endParaRPr lang="en-GB" sz="1800" b="1" dirty="0"/>
          </a:p>
        </p:txBody>
      </p:sp>
      <p:sp>
        <p:nvSpPr>
          <p:cNvPr id="13" name="TextBox 12">
            <a:extLst>
              <a:ext uri="{FF2B5EF4-FFF2-40B4-BE49-F238E27FC236}">
                <a16:creationId xmlns:a16="http://schemas.microsoft.com/office/drawing/2014/main" id="{09EFC61B-AD14-FC26-0032-693E1DA3B561}"/>
              </a:ext>
            </a:extLst>
          </p:cNvPr>
          <p:cNvSpPr txBox="1"/>
          <p:nvPr/>
        </p:nvSpPr>
        <p:spPr>
          <a:xfrm>
            <a:off x="839787" y="1447348"/>
            <a:ext cx="10515600" cy="4801314"/>
          </a:xfrm>
          <a:prstGeom prst="rect">
            <a:avLst/>
          </a:prstGeom>
          <a:noFill/>
        </p:spPr>
        <p:txBody>
          <a:bodyPr wrap="square">
            <a:spAutoFit/>
          </a:bodyPr>
          <a:lstStyle/>
          <a:p>
            <a:pPr marL="342900" indent="-342900" algn="l">
              <a:buFont typeface="Arial" panose="020B0604020202020204" pitchFamily="34" charset="0"/>
              <a:buChar char="•"/>
            </a:pPr>
            <a:r>
              <a:rPr lang="en-US" b="0" i="0" dirty="0">
                <a:solidFill>
                  <a:srgbClr val="252524"/>
                </a:solidFill>
                <a:effectLst/>
                <a:latin typeface="Canela Text"/>
              </a:rPr>
              <a:t>British companies have turned increasingly glum about the outlook, with inflation surging and investment plans looking stagnant, according to the latest business survey that shows momentum rapidly draining from the economy.</a:t>
            </a:r>
          </a:p>
          <a:p>
            <a:pPr marL="342900" indent="-342900" algn="l">
              <a:buFont typeface="Arial" panose="020B0604020202020204" pitchFamily="34" charset="0"/>
              <a:buChar char="•"/>
            </a:pPr>
            <a:endParaRPr lang="en-US" b="0" i="0" dirty="0">
              <a:solidFill>
                <a:srgbClr val="252524"/>
              </a:solidFill>
              <a:effectLst/>
              <a:latin typeface="Canela Text"/>
            </a:endParaRPr>
          </a:p>
          <a:p>
            <a:pPr marL="342900" indent="-342900" algn="l">
              <a:buFont typeface="Arial" panose="020B0604020202020204" pitchFamily="34" charset="0"/>
              <a:buChar char="•"/>
            </a:pPr>
            <a:r>
              <a:rPr lang="en-US" b="0" i="0" dirty="0">
                <a:solidFill>
                  <a:srgbClr val="252524"/>
                </a:solidFill>
                <a:effectLst/>
                <a:latin typeface="Canela Text"/>
              </a:rPr>
              <a:t>The British Chambers of Commerce (BCC) said 54% of more than 5,700 companies it surveyed between May 16 and June 9 expected turnover to increase over the next 12 months. This is down from 63% in the previous survey and the lowest share since late 2020, when many businesses were under some form of COVID restrictions.</a:t>
            </a:r>
          </a:p>
          <a:p>
            <a:pPr marL="342900" indent="-342900" algn="l">
              <a:buFont typeface="Arial" panose="020B0604020202020204" pitchFamily="34" charset="0"/>
              <a:buChar char="•"/>
            </a:pPr>
            <a:endParaRPr lang="en-US" b="0" i="0" dirty="0">
              <a:solidFill>
                <a:srgbClr val="252524"/>
              </a:solidFill>
              <a:effectLst/>
              <a:latin typeface="Canela Text"/>
            </a:endParaRPr>
          </a:p>
          <a:p>
            <a:pPr marL="342900" indent="-342900" algn="l">
              <a:buFont typeface="Arial" panose="020B0604020202020204" pitchFamily="34" charset="0"/>
              <a:buChar char="•"/>
            </a:pPr>
            <a:r>
              <a:rPr lang="en-US" b="0" i="0" dirty="0">
                <a:solidFill>
                  <a:srgbClr val="252524"/>
                </a:solidFill>
                <a:effectLst/>
                <a:latin typeface="Canela Text"/>
              </a:rPr>
              <a:t>A record 65% of companies said they planned to raise their prices in the next three months. Forecasters like the IMF and OECD think Britain will be hit harder by rising prices than other countries.</a:t>
            </a:r>
          </a:p>
          <a:p>
            <a:pPr marL="342900" indent="-342900" algn="l">
              <a:buFont typeface="Arial" panose="020B0604020202020204" pitchFamily="34" charset="0"/>
              <a:buChar char="•"/>
            </a:pPr>
            <a:endParaRPr lang="en-US" b="0" i="0" dirty="0">
              <a:solidFill>
                <a:srgbClr val="252524"/>
              </a:solidFill>
              <a:effectLst/>
              <a:latin typeface="Canela Text"/>
            </a:endParaRPr>
          </a:p>
          <a:p>
            <a:pPr marL="342900" indent="-342900" algn="l">
              <a:buFont typeface="Arial" panose="020B0604020202020204" pitchFamily="34" charset="0"/>
              <a:buChar char="•"/>
            </a:pPr>
            <a:r>
              <a:rPr lang="en-US" b="0" i="0" dirty="0">
                <a:solidFill>
                  <a:srgbClr val="252524"/>
                </a:solidFill>
                <a:effectLst/>
                <a:latin typeface="Canela Text"/>
              </a:rPr>
              <a:t>Three quarters of firms said they had no plans to increase investment, and most no longer expected profits to rise.</a:t>
            </a:r>
          </a:p>
          <a:p>
            <a:pPr marL="342900" indent="-342900" algn="l">
              <a:buFont typeface="Arial" panose="020B0604020202020204" pitchFamily="34" charset="0"/>
              <a:buChar char="•"/>
            </a:pPr>
            <a:endParaRPr lang="en-US" b="0" i="0" dirty="0">
              <a:solidFill>
                <a:srgbClr val="252524"/>
              </a:solidFill>
              <a:effectLst/>
              <a:latin typeface="Canela Text"/>
            </a:endParaRPr>
          </a:p>
          <a:p>
            <a:pPr marL="342900" indent="-342900" algn="l">
              <a:buFont typeface="Arial" panose="020B0604020202020204" pitchFamily="34" charset="0"/>
              <a:buChar char="•"/>
            </a:pPr>
            <a:r>
              <a:rPr lang="en-US" b="0" i="0" dirty="0">
                <a:solidFill>
                  <a:srgbClr val="252524"/>
                </a:solidFill>
                <a:effectLst/>
                <a:latin typeface="Canela Text"/>
              </a:rPr>
              <a:t>A survey published by S&amp;P Global on Friday showed reports of rising costs were more widespread among British manufacturers than anywhere else in Europe.</a:t>
            </a:r>
          </a:p>
        </p:txBody>
      </p:sp>
    </p:spTree>
    <p:extLst>
      <p:ext uri="{BB962C8B-B14F-4D97-AF65-F5344CB8AC3E}">
        <p14:creationId xmlns:p14="http://schemas.microsoft.com/office/powerpoint/2010/main" val="3018838771"/>
      </p:ext>
    </p:extLst>
  </p:cSld>
  <p:clrMapOvr>
    <a:masterClrMapping/>
  </p:clrMapOvr>
</p:sld>
</file>

<file path=ppt/theme/theme1.xml><?xml version="1.0" encoding="utf-8"?>
<a:theme xmlns:a="http://schemas.openxmlformats.org/drawingml/2006/main" name="Office Theme">
  <a:themeElements>
    <a:clrScheme name="TVBLEP">
      <a:dk1>
        <a:srgbClr val="000000"/>
      </a:dk1>
      <a:lt1>
        <a:srgbClr val="FFFFFF"/>
      </a:lt1>
      <a:dk2>
        <a:srgbClr val="434345"/>
      </a:dk2>
      <a:lt2>
        <a:srgbClr val="999B9E"/>
      </a:lt2>
      <a:accent1>
        <a:srgbClr val="00B7FF"/>
      </a:accent1>
      <a:accent2>
        <a:srgbClr val="F9A01B"/>
      </a:accent2>
      <a:accent3>
        <a:srgbClr val="F06499"/>
      </a:accent3>
      <a:accent4>
        <a:srgbClr val="8E0053"/>
      </a:accent4>
      <a:accent5>
        <a:srgbClr val="FFC000"/>
      </a:accent5>
      <a:accent6>
        <a:srgbClr val="000100"/>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 LEP PRESENTATION TEMPLATE.potx" id="{EDDDAD62-5131-44D5-B68A-861F1991EE67}" vid="{30825BD9-185A-4C9D-83B9-66414CA1E632}"/>
    </a:ext>
  </a:extLst>
</a:theme>
</file>

<file path=ppt/theme/theme2.xml><?xml version="1.0" encoding="utf-8"?>
<a:theme xmlns:a="http://schemas.openxmlformats.org/drawingml/2006/main" name="1_Office Theme">
  <a:themeElements>
    <a:clrScheme name="TVBLEP">
      <a:dk1>
        <a:srgbClr val="000000"/>
      </a:dk1>
      <a:lt1>
        <a:srgbClr val="FFFFFF"/>
      </a:lt1>
      <a:dk2>
        <a:srgbClr val="434345"/>
      </a:dk2>
      <a:lt2>
        <a:srgbClr val="999B9E"/>
      </a:lt2>
      <a:accent1>
        <a:srgbClr val="00B7FF"/>
      </a:accent1>
      <a:accent2>
        <a:srgbClr val="F9A01B"/>
      </a:accent2>
      <a:accent3>
        <a:srgbClr val="F06499"/>
      </a:accent3>
      <a:accent4>
        <a:srgbClr val="8E0053"/>
      </a:accent4>
      <a:accent5>
        <a:srgbClr val="FFC000"/>
      </a:accent5>
      <a:accent6>
        <a:srgbClr val="000100"/>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 LEP PRESENTATION TEMPLATE.potx" id="{EDDDAD62-5131-44D5-B68A-861F1991EE67}" vid="{CE94641B-62A7-4E9D-8F65-32F4E2EE193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85182F72A007408CD12C9A591952E8" ma:contentTypeVersion="16" ma:contentTypeDescription="Create a new document." ma:contentTypeScope="" ma:versionID="99362d77585828d2df0013c6e3acfd31">
  <xsd:schema xmlns:xsd="http://www.w3.org/2001/XMLSchema" xmlns:xs="http://www.w3.org/2001/XMLSchema" xmlns:p="http://schemas.microsoft.com/office/2006/metadata/properties" xmlns:ns2="887f3627-3362-4f0e-99fd-589162ca1cd8" xmlns:ns3="df15de35-5208-4006-b31e-64c99b3e6042" targetNamespace="http://schemas.microsoft.com/office/2006/metadata/properties" ma:root="true" ma:fieldsID="17ff8db1ad8538c550dcd2cc07669361" ns2:_="" ns3:_="">
    <xsd:import namespace="887f3627-3362-4f0e-99fd-589162ca1cd8"/>
    <xsd:import namespace="df15de35-5208-4006-b31e-64c99b3e604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7f3627-3362-4f0e-99fd-589162ca1c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faa703d-3e32-4200-a049-2f4cab6bfc5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f15de35-5208-4006-b31e-64c99b3e604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8733332-19a9-4aa4-8fe5-38fcee845625}" ma:internalName="TaxCatchAll" ma:showField="CatchAllData" ma:web="df15de35-5208-4006-b31e-64c99b3e60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f15de35-5208-4006-b31e-64c99b3e6042">
      <UserInfo>
        <DisplayName>Alison Webster</DisplayName>
        <AccountId>91</AccountId>
        <AccountType/>
      </UserInfo>
      <UserInfo>
        <DisplayName>Dexter Levick</DisplayName>
        <AccountId>404</AccountId>
        <AccountType/>
      </UserInfo>
      <UserInfo>
        <DisplayName>Bill Hicks</DisplayName>
        <AccountId>12</AccountId>
        <AccountType/>
      </UserInfo>
      <UserInfo>
        <DisplayName>Jennie Daley</DisplayName>
        <AccountId>463</AccountId>
        <AccountType/>
      </UserInfo>
      <UserInfo>
        <DisplayName>Rhian Hayes</DisplayName>
        <AccountId>753</AccountId>
        <AccountType/>
      </UserInfo>
      <UserInfo>
        <DisplayName>Peter Fleming</DisplayName>
        <AccountId>642</AccountId>
        <AccountType/>
      </UserInfo>
      <UserInfo>
        <DisplayName>Tim Page</DisplayName>
        <AccountId>14</AccountId>
        <AccountType/>
      </UserInfo>
      <UserInfo>
        <DisplayName>Joanna Birrell</DisplayName>
        <AccountId>24</AccountId>
        <AccountType/>
      </UserInfo>
    </SharedWithUsers>
    <TaxCatchAll xmlns="df15de35-5208-4006-b31e-64c99b3e6042" xsi:nil="true"/>
    <lcf76f155ced4ddcb4097134ff3c332f xmlns="887f3627-3362-4f0e-99fd-589162ca1cd8">
      <Terms xmlns="http://schemas.microsoft.com/office/infopath/2007/PartnerControls"/>
    </lcf76f155ced4ddcb4097134ff3c332f>
    <MediaLengthInSeconds xmlns="887f3627-3362-4f0e-99fd-589162ca1cd8" xsi:nil="true"/>
  </documentManagement>
</p:properties>
</file>

<file path=customXml/itemProps1.xml><?xml version="1.0" encoding="utf-8"?>
<ds:datastoreItem xmlns:ds="http://schemas.openxmlformats.org/officeDocument/2006/customXml" ds:itemID="{BE877253-F193-45D9-B18D-E848A7E496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7f3627-3362-4f0e-99fd-589162ca1cd8"/>
    <ds:schemaRef ds:uri="df15de35-5208-4006-b31e-64c99b3e60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CC5866-B63C-4F9A-AE8D-A71EF7591794}">
  <ds:schemaRefs>
    <ds:schemaRef ds:uri="http://schemas.microsoft.com/sharepoint/v3/contenttype/forms"/>
  </ds:schemaRefs>
</ds:datastoreItem>
</file>

<file path=customXml/itemProps3.xml><?xml version="1.0" encoding="utf-8"?>
<ds:datastoreItem xmlns:ds="http://schemas.openxmlformats.org/officeDocument/2006/customXml" ds:itemID="{7C1A669E-19B7-4948-BF30-ADA8F9A55D35}">
  <ds:schemaRefs>
    <ds:schemaRef ds:uri="http://purl.org/dc/dcmitype/"/>
    <ds:schemaRef ds:uri="http://purl.org/dc/elements/1.1/"/>
    <ds:schemaRef ds:uri="http://www.w3.org/XML/1998/namespace"/>
    <ds:schemaRef ds:uri="http://schemas.microsoft.com/office/infopath/2007/PartnerControls"/>
    <ds:schemaRef ds:uri="http://purl.org/dc/terms/"/>
    <ds:schemaRef ds:uri="887f3627-3362-4f0e-99fd-589162ca1cd8"/>
    <ds:schemaRef ds:uri="http://schemas.microsoft.com/office/2006/documentManagement/types"/>
    <ds:schemaRef ds:uri="http://schemas.openxmlformats.org/package/2006/metadata/core-properties"/>
    <ds:schemaRef ds:uri="df15de35-5208-4006-b31e-64c99b3e6042"/>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76953</TotalTime>
  <Words>3955</Words>
  <Application>Microsoft Office PowerPoint</Application>
  <PresentationFormat>Widescreen</PresentationFormat>
  <Paragraphs>209</Paragraphs>
  <Slides>39</Slides>
  <Notes>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39</vt:i4>
      </vt:variant>
    </vt:vector>
  </HeadingPairs>
  <TitlesOfParts>
    <vt:vector size="45" baseType="lpstr">
      <vt:lpstr>Arial</vt:lpstr>
      <vt:lpstr>Calibri</vt:lpstr>
      <vt:lpstr>Canela Text</vt:lpstr>
      <vt:lpstr>knowledge-regular</vt:lpstr>
      <vt:lpstr>Office Theme</vt:lpstr>
      <vt:lpstr>1_Office Theme</vt:lpstr>
      <vt:lpstr>Thames Valley Berkshire Monthly Economic Briefing</vt:lpstr>
      <vt:lpstr>2022 Refresh</vt:lpstr>
      <vt:lpstr>Key contents of this month’s briefing</vt:lpstr>
      <vt:lpstr>Global and National Economy</vt:lpstr>
      <vt:lpstr>July 2022 IMF World Economic Outlook Update July 2022</vt:lpstr>
      <vt:lpstr>July 2022 UN World Economic Situation and Prospects July 2022</vt:lpstr>
      <vt:lpstr>Global Economy OECD GDP Tracker</vt:lpstr>
      <vt:lpstr>Bank of England Financial Stability Report – July 2022 </vt:lpstr>
      <vt:lpstr>British Chambers of Commerce: Confidence drains from UK companies as economic woes mount – July 2022</vt:lpstr>
      <vt:lpstr>Monthly Spotlight: Stagnation Nation</vt:lpstr>
      <vt:lpstr>Monthly Spotlight: Stagnation Nation</vt:lpstr>
      <vt:lpstr>Monthly Spotlight: Stagnation Nation</vt:lpstr>
      <vt:lpstr>Monthly Spotlight: Stagnation Nation</vt:lpstr>
      <vt:lpstr>Monthly Spotlight: Stagnation Nation</vt:lpstr>
      <vt:lpstr>Employment in the UK Labour Force Survey – July 2022</vt:lpstr>
      <vt:lpstr>Economic and Labour Market Insight: Implications for Thames Valley Berkshire</vt:lpstr>
      <vt:lpstr>Claimant Count (Latest data - June 2022)</vt:lpstr>
      <vt:lpstr>Strategic Issues Global airlines chief slams new Heathrow restrictions</vt:lpstr>
      <vt:lpstr>An important note on the EMSI figures contained on the following slides: 20, 24, 27, 30, 33, 36 and 39</vt:lpstr>
      <vt:lpstr>Remote working</vt:lpstr>
      <vt:lpstr>Local Profiles</vt:lpstr>
      <vt:lpstr>Bracknell Forest</vt:lpstr>
      <vt:lpstr>Unemployment figures and Notable Business News - July 2022</vt:lpstr>
      <vt:lpstr>Job posting analytics (EMSI, July 2022)</vt:lpstr>
      <vt:lpstr>Slough</vt:lpstr>
      <vt:lpstr>Unemployment figures and Notable Business News - July 2022</vt:lpstr>
      <vt:lpstr>Job posting analytics (EMSI, July 2022)</vt:lpstr>
      <vt:lpstr>Reading</vt:lpstr>
      <vt:lpstr>Unemployment figures and Notable Business News - July 2022</vt:lpstr>
      <vt:lpstr>Job posting analytics (EMSI, July 2022)</vt:lpstr>
      <vt:lpstr>Wokingham</vt:lpstr>
      <vt:lpstr>Unemployment figures and Notable Business News - July 2022</vt:lpstr>
      <vt:lpstr>Job posting analytics (EMSI, July 2022)</vt:lpstr>
      <vt:lpstr>Windsor and Maidenhead</vt:lpstr>
      <vt:lpstr>Unemployment figures and Notable Business News - July 2022</vt:lpstr>
      <vt:lpstr>Job posting analytics (EMSI, July 2022)</vt:lpstr>
      <vt:lpstr>West Berkshire</vt:lpstr>
      <vt:lpstr>Unemployment figures and Notable Business News - July 2022</vt:lpstr>
      <vt:lpstr>Job posting analytics (EMSI, July 2022)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Recovering from COVID-19</dc:title>
  <dc:creator>Dexter Levick</dc:creator>
  <cp:lastModifiedBy>Dexter Levick</cp:lastModifiedBy>
  <cp:revision>415</cp:revision>
  <dcterms:created xsi:type="dcterms:W3CDTF">2021-01-28T12:18:09Z</dcterms:created>
  <dcterms:modified xsi:type="dcterms:W3CDTF">2022-08-11T14:36:22Z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0x010100D985182F72A007408CD12C9A591952E8</vt:lpwstr>
  </property>
  <property fmtid="{D5CDD505-2E9C-101B-9397-08002B2CF9AE}" pid="3" name="MediaServiceImageTags">
    <vt:lpwstr/>
  </property>
</Properties>
</file>