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notesMasterIdLst>
    <p:notesMasterId r:id="rId45"/>
  </p:notesMasterIdLst>
  <p:handoutMasterIdLst>
    <p:handoutMasterId r:id="rId46"/>
  </p:handoutMasterIdLst>
  <p:sldIdLst>
    <p:sldId id="256" r:id="rId6"/>
    <p:sldId id="332" r:id="rId7"/>
    <p:sldId id="322" r:id="rId8"/>
    <p:sldId id="259" r:id="rId9"/>
    <p:sldId id="343" r:id="rId10"/>
    <p:sldId id="258" r:id="rId11"/>
    <p:sldId id="308" r:id="rId12"/>
    <p:sldId id="325" r:id="rId13"/>
    <p:sldId id="326" r:id="rId14"/>
    <p:sldId id="348" r:id="rId15"/>
    <p:sldId id="349" r:id="rId16"/>
    <p:sldId id="344" r:id="rId17"/>
    <p:sldId id="345" r:id="rId18"/>
    <p:sldId id="347" r:id="rId19"/>
    <p:sldId id="329" r:id="rId20"/>
    <p:sldId id="305" r:id="rId21"/>
    <p:sldId id="263" r:id="rId22"/>
    <p:sldId id="279" r:id="rId23"/>
    <p:sldId id="334" r:id="rId24"/>
    <p:sldId id="283" r:id="rId25"/>
    <p:sldId id="266" r:id="rId26"/>
    <p:sldId id="267" r:id="rId27"/>
    <p:sldId id="273" r:id="rId28"/>
    <p:sldId id="311" r:id="rId29"/>
    <p:sldId id="268" r:id="rId30"/>
    <p:sldId id="274" r:id="rId31"/>
    <p:sldId id="312" r:id="rId32"/>
    <p:sldId id="269" r:id="rId33"/>
    <p:sldId id="275" r:id="rId34"/>
    <p:sldId id="313" r:id="rId35"/>
    <p:sldId id="270" r:id="rId36"/>
    <p:sldId id="276" r:id="rId37"/>
    <p:sldId id="314" r:id="rId38"/>
    <p:sldId id="271" r:id="rId39"/>
    <p:sldId id="277" r:id="rId40"/>
    <p:sldId id="315" r:id="rId41"/>
    <p:sldId id="272" r:id="rId42"/>
    <p:sldId id="278"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529" userDrawn="1">
          <p15:clr>
            <a:srgbClr val="A4A3A4"/>
          </p15:clr>
        </p15:guide>
        <p15:guide id="3" pos="801" userDrawn="1">
          <p15:clr>
            <a:srgbClr val="A4A3A4"/>
          </p15:clr>
        </p15:guide>
        <p15:guide id="4" pos="7129" userDrawn="1">
          <p15:clr>
            <a:srgbClr val="A4A3A4"/>
          </p15:clr>
        </p15:guide>
        <p15:guide id="5" orient="horz" pos="4088" userDrawn="1">
          <p15:clr>
            <a:srgbClr val="A4A3A4"/>
          </p15:clr>
        </p15:guide>
        <p15:guide id="6" orient="horz" pos="709" userDrawn="1">
          <p15:clr>
            <a:srgbClr val="A4A3A4"/>
          </p15:clr>
        </p15:guide>
        <p15:guide id="8" orient="horz" pos="3838" userDrawn="1">
          <p15:clr>
            <a:srgbClr val="A4A3A4"/>
          </p15:clr>
        </p15:guide>
        <p15:guide id="10" orient="horz" pos="2160" userDrawn="1">
          <p15:clr>
            <a:srgbClr val="A4A3A4"/>
          </p15:clr>
        </p15:guide>
        <p15:guide id="11" pos="4951" userDrawn="1">
          <p15:clr>
            <a:srgbClr val="A4A3A4"/>
          </p15:clr>
        </p15:guide>
        <p15:guide id="1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50F5A-9A87-A9F7-1C05-74982D0ABF32}" name="Aishwarya Chakravarty" initials="AC" userId="S::aishwaryachakravarty@thamesvalleyberkshire.co.uk::a076fada-3da1-4cfa-80f2-4056adb32d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3F3F3F"/>
    <a:srgbClr val="F3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99E2C-394A-4DD9-9278-2C5F922D5CF9}" v="20" dt="2022-09-20T13:33:46.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32"/>
        <p:guide pos="529"/>
        <p:guide pos="801"/>
        <p:guide pos="7129"/>
        <p:guide orient="horz" pos="4088"/>
        <p:guide orient="horz" pos="709"/>
        <p:guide orient="horz" pos="3838"/>
        <p:guide orient="horz" pos="2160"/>
        <p:guide pos="4951"/>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shwarya Chakravarty" userId="a076fada-3da1-4cfa-80f2-4056adb32d1c" providerId="ADAL" clId="{897E1EF7-5FEF-4256-90DC-2AB0B779387A}"/>
    <pc:docChg chg="undo redo custSel addSld delSld modSld sldOrd">
      <pc:chgData name="Aishwarya Chakravarty" userId="a076fada-3da1-4cfa-80f2-4056adb32d1c" providerId="ADAL" clId="{897E1EF7-5FEF-4256-90DC-2AB0B779387A}" dt="2022-09-21T09:31:44.783" v="4307" actId="255"/>
      <pc:docMkLst>
        <pc:docMk/>
      </pc:docMkLst>
      <pc:sldChg chg="modSp mod">
        <pc:chgData name="Aishwarya Chakravarty" userId="a076fada-3da1-4cfa-80f2-4056adb32d1c" providerId="ADAL" clId="{897E1EF7-5FEF-4256-90DC-2AB0B779387A}" dt="2022-09-20T10:50:11.572" v="3648" actId="20577"/>
        <pc:sldMkLst>
          <pc:docMk/>
          <pc:sldMk cId="1539589137" sldId="256"/>
        </pc:sldMkLst>
        <pc:spChg chg="mod">
          <ac:chgData name="Aishwarya Chakravarty" userId="a076fada-3da1-4cfa-80f2-4056adb32d1c" providerId="ADAL" clId="{897E1EF7-5FEF-4256-90DC-2AB0B779387A}" dt="2022-09-20T10:50:11.572" v="3648" actId="20577"/>
          <ac:spMkLst>
            <pc:docMk/>
            <pc:sldMk cId="1539589137" sldId="256"/>
            <ac:spMk id="19" creationId="{834F7385-1E85-46BC-A78A-F8A630D2363F}"/>
          </ac:spMkLst>
        </pc:spChg>
      </pc:sldChg>
      <pc:sldChg chg="addSp delSp modSp mod">
        <pc:chgData name="Aishwarya Chakravarty" userId="a076fada-3da1-4cfa-80f2-4056adb32d1c" providerId="ADAL" clId="{897E1EF7-5FEF-4256-90DC-2AB0B779387A}" dt="2022-09-20T09:55:25.398" v="3065" actId="207"/>
        <pc:sldMkLst>
          <pc:docMk/>
          <pc:sldMk cId="4122218767" sldId="258"/>
        </pc:sldMkLst>
        <pc:spChg chg="add del">
          <ac:chgData name="Aishwarya Chakravarty" userId="a076fada-3da1-4cfa-80f2-4056adb32d1c" providerId="ADAL" clId="{897E1EF7-5FEF-4256-90DC-2AB0B779387A}" dt="2022-09-15T10:28:51.294" v="161" actId="478"/>
          <ac:spMkLst>
            <pc:docMk/>
            <pc:sldMk cId="4122218767" sldId="258"/>
            <ac:spMk id="2" creationId="{28F24E61-D504-2B8F-39B9-37B140499DDA}"/>
          </ac:spMkLst>
        </pc:spChg>
        <pc:spChg chg="mod">
          <ac:chgData name="Aishwarya Chakravarty" userId="a076fada-3da1-4cfa-80f2-4056adb32d1c" providerId="ADAL" clId="{897E1EF7-5FEF-4256-90DC-2AB0B779387A}" dt="2022-09-20T09:55:25.398" v="3065" actId="207"/>
          <ac:spMkLst>
            <pc:docMk/>
            <pc:sldMk cId="4122218767" sldId="258"/>
            <ac:spMk id="5" creationId="{4155AF48-89AA-4413-87CD-4865A9A592CB}"/>
          </ac:spMkLst>
        </pc:spChg>
        <pc:spChg chg="mod">
          <ac:chgData name="Aishwarya Chakravarty" userId="a076fada-3da1-4cfa-80f2-4056adb32d1c" providerId="ADAL" clId="{897E1EF7-5FEF-4256-90DC-2AB0B779387A}" dt="2022-09-15T11:31:50.038" v="510" actId="207"/>
          <ac:spMkLst>
            <pc:docMk/>
            <pc:sldMk cId="4122218767" sldId="258"/>
            <ac:spMk id="7" creationId="{8ADBCED4-EC06-6DA0-E2DA-E6820C8C8F4E}"/>
          </ac:spMkLst>
        </pc:spChg>
        <pc:spChg chg="mod">
          <ac:chgData name="Aishwarya Chakravarty" userId="a076fada-3da1-4cfa-80f2-4056adb32d1c" providerId="ADAL" clId="{897E1EF7-5FEF-4256-90DC-2AB0B779387A}" dt="2022-09-15T11:28:25.756" v="477" actId="1076"/>
          <ac:spMkLst>
            <pc:docMk/>
            <pc:sldMk cId="4122218767" sldId="258"/>
            <ac:spMk id="14" creationId="{2CB1801F-9025-559F-6627-7E8672FF070F}"/>
          </ac:spMkLst>
        </pc:spChg>
        <pc:picChg chg="del mod">
          <ac:chgData name="Aishwarya Chakravarty" userId="a076fada-3da1-4cfa-80f2-4056adb32d1c" providerId="ADAL" clId="{897E1EF7-5FEF-4256-90DC-2AB0B779387A}" dt="2022-09-15T09:48:17.410" v="7" actId="478"/>
          <ac:picMkLst>
            <pc:docMk/>
            <pc:sldMk cId="4122218767" sldId="258"/>
            <ac:picMk id="2050" creationId="{A7D81609-3C08-82BB-C784-B26D40AFB8B0}"/>
          </ac:picMkLst>
        </pc:picChg>
      </pc:sldChg>
      <pc:sldChg chg="modSp mod">
        <pc:chgData name="Aishwarya Chakravarty" userId="a076fada-3da1-4cfa-80f2-4056adb32d1c" providerId="ADAL" clId="{897E1EF7-5FEF-4256-90DC-2AB0B779387A}" dt="2022-09-16T09:10:01.191" v="1177" actId="207"/>
        <pc:sldMkLst>
          <pc:docMk/>
          <pc:sldMk cId="3500402011" sldId="263"/>
        </pc:sldMkLst>
        <pc:spChg chg="mod">
          <ac:chgData name="Aishwarya Chakravarty" userId="a076fada-3da1-4cfa-80f2-4056adb32d1c" providerId="ADAL" clId="{897E1EF7-5FEF-4256-90DC-2AB0B779387A}" dt="2022-09-16T09:09:35.656" v="1175" actId="1076"/>
          <ac:spMkLst>
            <pc:docMk/>
            <pc:sldMk cId="3500402011" sldId="263"/>
            <ac:spMk id="2" creationId="{FE43EB98-63D0-4376-AA2E-D44C68CE2583}"/>
          </ac:spMkLst>
        </pc:spChg>
        <pc:spChg chg="mod">
          <ac:chgData name="Aishwarya Chakravarty" userId="a076fada-3da1-4cfa-80f2-4056adb32d1c" providerId="ADAL" clId="{897E1EF7-5FEF-4256-90DC-2AB0B779387A}" dt="2022-09-16T09:10:01.191" v="1177" actId="207"/>
          <ac:spMkLst>
            <pc:docMk/>
            <pc:sldMk cId="3500402011" sldId="263"/>
            <ac:spMk id="3" creationId="{F2AF794A-A653-4D58-9187-DF90CB19BDA8}"/>
          </ac:spMkLst>
        </pc:spChg>
        <pc:spChg chg="mod">
          <ac:chgData name="Aishwarya Chakravarty" userId="a076fada-3da1-4cfa-80f2-4056adb32d1c" providerId="ADAL" clId="{897E1EF7-5FEF-4256-90DC-2AB0B779387A}" dt="2022-09-15T15:23:38.286" v="924" actId="207"/>
          <ac:spMkLst>
            <pc:docMk/>
            <pc:sldMk cId="3500402011" sldId="263"/>
            <ac:spMk id="6" creationId="{56E86190-4A45-26D7-E6BA-8F8C77AA621C}"/>
          </ac:spMkLst>
        </pc:spChg>
      </pc:sldChg>
      <pc:sldChg chg="modSp del mod">
        <pc:chgData name="Aishwarya Chakravarty" userId="a076fada-3da1-4cfa-80f2-4056adb32d1c" providerId="ADAL" clId="{897E1EF7-5FEF-4256-90DC-2AB0B779387A}" dt="2022-09-20T09:54:51.221" v="3059" actId="47"/>
        <pc:sldMkLst>
          <pc:docMk/>
          <pc:sldMk cId="3557722606" sldId="264"/>
        </pc:sldMkLst>
        <pc:spChg chg="mod">
          <ac:chgData name="Aishwarya Chakravarty" userId="a076fada-3da1-4cfa-80f2-4056adb32d1c" providerId="ADAL" clId="{897E1EF7-5FEF-4256-90DC-2AB0B779387A}" dt="2022-09-15T10:11:36.860" v="11" actId="20577"/>
          <ac:spMkLst>
            <pc:docMk/>
            <pc:sldMk cId="3557722606" sldId="264"/>
            <ac:spMk id="2" creationId="{0D64EE34-A59C-642F-D843-2ED0FCDC8945}"/>
          </ac:spMkLst>
        </pc:spChg>
        <pc:spChg chg="mod">
          <ac:chgData name="Aishwarya Chakravarty" userId="a076fada-3da1-4cfa-80f2-4056adb32d1c" providerId="ADAL" clId="{897E1EF7-5FEF-4256-90DC-2AB0B779387A}" dt="2022-09-15T10:11:30.283" v="10" actId="20577"/>
          <ac:spMkLst>
            <pc:docMk/>
            <pc:sldMk cId="3557722606" sldId="264"/>
            <ac:spMk id="3" creationId="{EDA086B1-73EE-7E98-5AD4-EFA9975C5394}"/>
          </ac:spMkLst>
        </pc:spChg>
      </pc:sldChg>
      <pc:sldChg chg="modSp mod">
        <pc:chgData name="Aishwarya Chakravarty" userId="a076fada-3da1-4cfa-80f2-4056adb32d1c" providerId="ADAL" clId="{897E1EF7-5FEF-4256-90DC-2AB0B779387A}" dt="2022-09-20T13:42:01.596" v="3761" actId="20577"/>
        <pc:sldMkLst>
          <pc:docMk/>
          <pc:sldMk cId="2963334391" sldId="273"/>
        </pc:sldMkLst>
        <pc:spChg chg="mod">
          <ac:chgData name="Aishwarya Chakravarty" userId="a076fada-3da1-4cfa-80f2-4056adb32d1c" providerId="ADAL" clId="{897E1EF7-5FEF-4256-90DC-2AB0B779387A}" dt="2022-09-16T09:59:58.992" v="1487" actId="20577"/>
          <ac:spMkLst>
            <pc:docMk/>
            <pc:sldMk cId="2963334391" sldId="273"/>
            <ac:spMk id="2" creationId="{C4ACEAB2-3BE6-4ECE-882E-D28872F00D27}"/>
          </ac:spMkLst>
        </pc:spChg>
        <pc:spChg chg="mod">
          <ac:chgData name="Aishwarya Chakravarty" userId="a076fada-3da1-4cfa-80f2-4056adb32d1c" providerId="ADAL" clId="{897E1EF7-5FEF-4256-90DC-2AB0B779387A}" dt="2022-09-20T13:42:01.596" v="3761" actId="20577"/>
          <ac:spMkLst>
            <pc:docMk/>
            <pc:sldMk cId="2963334391" sldId="273"/>
            <ac:spMk id="3" creationId="{94864C9D-1187-4A4B-AB54-EC117231882E}"/>
          </ac:spMkLst>
        </pc:spChg>
      </pc:sldChg>
      <pc:sldChg chg="modSp mod">
        <pc:chgData name="Aishwarya Chakravarty" userId="a076fada-3da1-4cfa-80f2-4056adb32d1c" providerId="ADAL" clId="{897E1EF7-5FEF-4256-90DC-2AB0B779387A}" dt="2022-09-20T11:29:56.639" v="3664" actId="313"/>
        <pc:sldMkLst>
          <pc:docMk/>
          <pc:sldMk cId="4140400971" sldId="274"/>
        </pc:sldMkLst>
        <pc:spChg chg="mod">
          <ac:chgData name="Aishwarya Chakravarty" userId="a076fada-3da1-4cfa-80f2-4056adb32d1c" providerId="ADAL" clId="{897E1EF7-5FEF-4256-90DC-2AB0B779387A}" dt="2022-09-16T10:42:32.312" v="1768" actId="14100"/>
          <ac:spMkLst>
            <pc:docMk/>
            <pc:sldMk cId="4140400971" sldId="274"/>
            <ac:spMk id="2" creationId="{C4ACEAB2-3BE6-4ECE-882E-D28872F00D27}"/>
          </ac:spMkLst>
        </pc:spChg>
        <pc:spChg chg="mod">
          <ac:chgData name="Aishwarya Chakravarty" userId="a076fada-3da1-4cfa-80f2-4056adb32d1c" providerId="ADAL" clId="{897E1EF7-5FEF-4256-90DC-2AB0B779387A}" dt="2022-09-20T11:29:56.639" v="3664" actId="313"/>
          <ac:spMkLst>
            <pc:docMk/>
            <pc:sldMk cId="4140400971" sldId="274"/>
            <ac:spMk id="3" creationId="{94864C9D-1187-4A4B-AB54-EC117231882E}"/>
          </ac:spMkLst>
        </pc:spChg>
      </pc:sldChg>
      <pc:sldChg chg="modSp mod">
        <pc:chgData name="Aishwarya Chakravarty" userId="a076fada-3da1-4cfa-80f2-4056adb32d1c" providerId="ADAL" clId="{897E1EF7-5FEF-4256-90DC-2AB0B779387A}" dt="2022-09-20T13:33:24.111" v="3667" actId="207"/>
        <pc:sldMkLst>
          <pc:docMk/>
          <pc:sldMk cId="2369565718" sldId="275"/>
        </pc:sldMkLst>
        <pc:spChg chg="mod">
          <ac:chgData name="Aishwarya Chakravarty" userId="a076fada-3da1-4cfa-80f2-4056adb32d1c" providerId="ADAL" clId="{897E1EF7-5FEF-4256-90DC-2AB0B779387A}" dt="2022-09-16T10:48:56.041" v="1805" actId="1076"/>
          <ac:spMkLst>
            <pc:docMk/>
            <pc:sldMk cId="2369565718" sldId="275"/>
            <ac:spMk id="2" creationId="{C4ACEAB2-3BE6-4ECE-882E-D28872F00D27}"/>
          </ac:spMkLst>
        </pc:spChg>
        <pc:spChg chg="mod">
          <ac:chgData name="Aishwarya Chakravarty" userId="a076fada-3da1-4cfa-80f2-4056adb32d1c" providerId="ADAL" clId="{897E1EF7-5FEF-4256-90DC-2AB0B779387A}" dt="2022-09-20T13:33:24.111" v="3667" actId="207"/>
          <ac:spMkLst>
            <pc:docMk/>
            <pc:sldMk cId="2369565718" sldId="275"/>
            <ac:spMk id="3" creationId="{94864C9D-1187-4A4B-AB54-EC117231882E}"/>
          </ac:spMkLst>
        </pc:spChg>
      </pc:sldChg>
      <pc:sldChg chg="modSp mod">
        <pc:chgData name="Aishwarya Chakravarty" userId="a076fada-3da1-4cfa-80f2-4056adb32d1c" providerId="ADAL" clId="{897E1EF7-5FEF-4256-90DC-2AB0B779387A}" dt="2022-09-16T16:28:22.327" v="1984" actId="207"/>
        <pc:sldMkLst>
          <pc:docMk/>
          <pc:sldMk cId="2021082296" sldId="276"/>
        </pc:sldMkLst>
        <pc:spChg chg="mod">
          <ac:chgData name="Aishwarya Chakravarty" userId="a076fada-3da1-4cfa-80f2-4056adb32d1c" providerId="ADAL" clId="{897E1EF7-5FEF-4256-90DC-2AB0B779387A}" dt="2022-09-16T16:27:49.748" v="1983" actId="1076"/>
          <ac:spMkLst>
            <pc:docMk/>
            <pc:sldMk cId="2021082296" sldId="276"/>
            <ac:spMk id="2" creationId="{C4ACEAB2-3BE6-4ECE-882E-D28872F00D27}"/>
          </ac:spMkLst>
        </pc:spChg>
        <pc:spChg chg="mod">
          <ac:chgData name="Aishwarya Chakravarty" userId="a076fada-3da1-4cfa-80f2-4056adb32d1c" providerId="ADAL" clId="{897E1EF7-5FEF-4256-90DC-2AB0B779387A}" dt="2022-09-16T16:28:22.327" v="1984" actId="207"/>
          <ac:spMkLst>
            <pc:docMk/>
            <pc:sldMk cId="2021082296" sldId="276"/>
            <ac:spMk id="3" creationId="{94864C9D-1187-4A4B-AB54-EC117231882E}"/>
          </ac:spMkLst>
        </pc:spChg>
      </pc:sldChg>
      <pc:sldChg chg="modSp mod">
        <pc:chgData name="Aishwarya Chakravarty" userId="a076fada-3da1-4cfa-80f2-4056adb32d1c" providerId="ADAL" clId="{897E1EF7-5FEF-4256-90DC-2AB0B779387A}" dt="2022-09-20T10:51:22.287" v="3649" actId="207"/>
        <pc:sldMkLst>
          <pc:docMk/>
          <pc:sldMk cId="384645124" sldId="277"/>
        </pc:sldMkLst>
        <pc:spChg chg="mod">
          <ac:chgData name="Aishwarya Chakravarty" userId="a076fada-3da1-4cfa-80f2-4056adb32d1c" providerId="ADAL" clId="{897E1EF7-5FEF-4256-90DC-2AB0B779387A}" dt="2022-09-16T16:35:35.673" v="2062" actId="1076"/>
          <ac:spMkLst>
            <pc:docMk/>
            <pc:sldMk cId="384645124" sldId="277"/>
            <ac:spMk id="2" creationId="{C4ACEAB2-3BE6-4ECE-882E-D28872F00D27}"/>
          </ac:spMkLst>
        </pc:spChg>
        <pc:spChg chg="mod">
          <ac:chgData name="Aishwarya Chakravarty" userId="a076fada-3da1-4cfa-80f2-4056adb32d1c" providerId="ADAL" clId="{897E1EF7-5FEF-4256-90DC-2AB0B779387A}" dt="2022-09-20T10:51:22.287" v="3649" actId="207"/>
          <ac:spMkLst>
            <pc:docMk/>
            <pc:sldMk cId="384645124" sldId="277"/>
            <ac:spMk id="3" creationId="{94864C9D-1187-4A4B-AB54-EC117231882E}"/>
          </ac:spMkLst>
        </pc:spChg>
      </pc:sldChg>
      <pc:sldChg chg="modSp mod">
        <pc:chgData name="Aishwarya Chakravarty" userId="a076fada-3da1-4cfa-80f2-4056adb32d1c" providerId="ADAL" clId="{897E1EF7-5FEF-4256-90DC-2AB0B779387A}" dt="2022-09-20T11:30:08.665" v="3666" actId="313"/>
        <pc:sldMkLst>
          <pc:docMk/>
          <pc:sldMk cId="1115866447" sldId="278"/>
        </pc:sldMkLst>
        <pc:spChg chg="mod">
          <ac:chgData name="Aishwarya Chakravarty" userId="a076fada-3da1-4cfa-80f2-4056adb32d1c" providerId="ADAL" clId="{897E1EF7-5FEF-4256-90DC-2AB0B779387A}" dt="2022-09-20T08:31:45.366" v="2194" actId="14100"/>
          <ac:spMkLst>
            <pc:docMk/>
            <pc:sldMk cId="1115866447" sldId="278"/>
            <ac:spMk id="2" creationId="{C4ACEAB2-3BE6-4ECE-882E-D28872F00D27}"/>
          </ac:spMkLst>
        </pc:spChg>
        <pc:spChg chg="mod">
          <ac:chgData name="Aishwarya Chakravarty" userId="a076fada-3da1-4cfa-80f2-4056adb32d1c" providerId="ADAL" clId="{897E1EF7-5FEF-4256-90DC-2AB0B779387A}" dt="2022-09-20T11:30:08.665" v="3666" actId="313"/>
          <ac:spMkLst>
            <pc:docMk/>
            <pc:sldMk cId="1115866447" sldId="278"/>
            <ac:spMk id="3" creationId="{94864C9D-1187-4A4B-AB54-EC117231882E}"/>
          </ac:spMkLst>
        </pc:spChg>
      </pc:sldChg>
      <pc:sldChg chg="modSp mod">
        <pc:chgData name="Aishwarya Chakravarty" userId="a076fada-3da1-4cfa-80f2-4056adb32d1c" providerId="ADAL" clId="{897E1EF7-5FEF-4256-90DC-2AB0B779387A}" dt="2022-09-21T09:31:44.783" v="4307" actId="255"/>
        <pc:sldMkLst>
          <pc:docMk/>
          <pc:sldMk cId="679703342" sldId="279"/>
        </pc:sldMkLst>
        <pc:spChg chg="mod">
          <ac:chgData name="Aishwarya Chakravarty" userId="a076fada-3da1-4cfa-80f2-4056adb32d1c" providerId="ADAL" clId="{897E1EF7-5FEF-4256-90DC-2AB0B779387A}" dt="2022-09-16T09:03:44.771" v="1138" actId="1036"/>
          <ac:spMkLst>
            <pc:docMk/>
            <pc:sldMk cId="679703342" sldId="279"/>
            <ac:spMk id="2" creationId="{41529533-D29F-4C7E-B2A1-5CC1273357DB}"/>
          </ac:spMkLst>
        </pc:spChg>
        <pc:spChg chg="mod">
          <ac:chgData name="Aishwarya Chakravarty" userId="a076fada-3da1-4cfa-80f2-4056adb32d1c" providerId="ADAL" clId="{897E1EF7-5FEF-4256-90DC-2AB0B779387A}" dt="2022-09-21T09:31:44.783" v="4307" actId="255"/>
          <ac:spMkLst>
            <pc:docMk/>
            <pc:sldMk cId="679703342" sldId="279"/>
            <ac:spMk id="3" creationId="{5E3BC8CB-7298-4378-9C7B-259CD97B2A6D}"/>
          </ac:spMkLst>
        </pc:spChg>
        <pc:spChg chg="mod">
          <ac:chgData name="Aishwarya Chakravarty" userId="a076fada-3da1-4cfa-80f2-4056adb32d1c" providerId="ADAL" clId="{897E1EF7-5FEF-4256-90DC-2AB0B779387A}" dt="2022-09-15T15:48:58.667" v="1085" actId="207"/>
          <ac:spMkLst>
            <pc:docMk/>
            <pc:sldMk cId="679703342" sldId="279"/>
            <ac:spMk id="5" creationId="{ABF92BB4-924A-9675-7F5C-A246705B4446}"/>
          </ac:spMkLst>
        </pc:spChg>
      </pc:sldChg>
      <pc:sldChg chg="modSp mod">
        <pc:chgData name="Aishwarya Chakravarty" userId="a076fada-3da1-4cfa-80f2-4056adb32d1c" providerId="ADAL" clId="{897E1EF7-5FEF-4256-90DC-2AB0B779387A}" dt="2022-09-16T09:30:25.007" v="1430" actId="1076"/>
        <pc:sldMkLst>
          <pc:docMk/>
          <pc:sldMk cId="2803270683" sldId="283"/>
        </pc:sldMkLst>
        <pc:spChg chg="mod">
          <ac:chgData name="Aishwarya Chakravarty" userId="a076fada-3da1-4cfa-80f2-4056adb32d1c" providerId="ADAL" clId="{897E1EF7-5FEF-4256-90DC-2AB0B779387A}" dt="2022-09-16T09:30:25.007" v="1430" actId="1076"/>
          <ac:spMkLst>
            <pc:docMk/>
            <pc:sldMk cId="2803270683" sldId="283"/>
            <ac:spMk id="2" creationId="{0BF0EA5E-F19B-47E6-8E95-9AABBF926E5D}"/>
          </ac:spMkLst>
        </pc:spChg>
        <pc:spChg chg="mod">
          <ac:chgData name="Aishwarya Chakravarty" userId="a076fada-3da1-4cfa-80f2-4056adb32d1c" providerId="ADAL" clId="{897E1EF7-5FEF-4256-90DC-2AB0B779387A}" dt="2022-09-16T09:30:08.562" v="1427" actId="20577"/>
          <ac:spMkLst>
            <pc:docMk/>
            <pc:sldMk cId="2803270683" sldId="283"/>
            <ac:spMk id="3" creationId="{8F147BDA-155D-464F-9CED-0D6A74A682F1}"/>
          </ac:spMkLst>
        </pc:spChg>
        <pc:spChg chg="mod">
          <ac:chgData name="Aishwarya Chakravarty" userId="a076fada-3da1-4cfa-80f2-4056adb32d1c" providerId="ADAL" clId="{897E1EF7-5FEF-4256-90DC-2AB0B779387A}" dt="2022-09-16T09:30:05.041" v="1425" actId="207"/>
          <ac:spMkLst>
            <pc:docMk/>
            <pc:sldMk cId="2803270683" sldId="283"/>
            <ac:spMk id="5" creationId="{B555BB86-6028-977F-AEF9-B2EFBB5DB748}"/>
          </ac:spMkLst>
        </pc:spChg>
      </pc:sldChg>
      <pc:sldChg chg="modSp mod ord">
        <pc:chgData name="Aishwarya Chakravarty" userId="a076fada-3da1-4cfa-80f2-4056adb32d1c" providerId="ADAL" clId="{897E1EF7-5FEF-4256-90DC-2AB0B779387A}" dt="2022-09-16T09:05:57.092" v="1151" actId="403"/>
        <pc:sldMkLst>
          <pc:docMk/>
          <pc:sldMk cId="77861231" sldId="308"/>
        </pc:sldMkLst>
        <pc:spChg chg="mod">
          <ac:chgData name="Aishwarya Chakravarty" userId="a076fada-3da1-4cfa-80f2-4056adb32d1c" providerId="ADAL" clId="{897E1EF7-5FEF-4256-90DC-2AB0B779387A}" dt="2022-09-16T09:05:41.593" v="1148" actId="1076"/>
          <ac:spMkLst>
            <pc:docMk/>
            <pc:sldMk cId="77861231" sldId="308"/>
            <ac:spMk id="2" creationId="{86BBA484-0991-4437-B013-EC5E36288A90}"/>
          </ac:spMkLst>
        </pc:spChg>
        <pc:spChg chg="mod">
          <ac:chgData name="Aishwarya Chakravarty" userId="a076fada-3da1-4cfa-80f2-4056adb32d1c" providerId="ADAL" clId="{897E1EF7-5FEF-4256-90DC-2AB0B779387A}" dt="2022-09-16T09:05:57.092" v="1151" actId="403"/>
          <ac:spMkLst>
            <pc:docMk/>
            <pc:sldMk cId="77861231" sldId="308"/>
            <ac:spMk id="13" creationId="{70FB5A10-E6E9-09BD-1D9E-B6CC5A65676F}"/>
          </ac:spMkLst>
        </pc:spChg>
        <pc:spChg chg="mod">
          <ac:chgData name="Aishwarya Chakravarty" userId="a076fada-3da1-4cfa-80f2-4056adb32d1c" providerId="ADAL" clId="{897E1EF7-5FEF-4256-90DC-2AB0B779387A}" dt="2022-09-15T11:31:56.380" v="511" actId="207"/>
          <ac:spMkLst>
            <pc:docMk/>
            <pc:sldMk cId="77861231" sldId="308"/>
            <ac:spMk id="15" creationId="{5F73031D-94F7-1DF4-96CC-0A93EBECF987}"/>
          </ac:spMkLst>
        </pc:spChg>
      </pc:sldChg>
      <pc:sldChg chg="addSp delSp modSp mod">
        <pc:chgData name="Aishwarya Chakravarty" userId="a076fada-3da1-4cfa-80f2-4056adb32d1c" providerId="ADAL" clId="{897E1EF7-5FEF-4256-90DC-2AB0B779387A}" dt="2022-09-16T10:48:08.257" v="1789" actId="1076"/>
        <pc:sldMkLst>
          <pc:docMk/>
          <pc:sldMk cId="3606469185" sldId="311"/>
        </pc:sldMkLst>
        <pc:spChg chg="mod">
          <ac:chgData name="Aishwarya Chakravarty" userId="a076fada-3da1-4cfa-80f2-4056adb32d1c" providerId="ADAL" clId="{897E1EF7-5FEF-4256-90DC-2AB0B779387A}" dt="2022-09-16T10:12:36.397" v="1616" actId="20577"/>
          <ac:spMkLst>
            <pc:docMk/>
            <pc:sldMk cId="3606469185" sldId="311"/>
            <ac:spMk id="2" creationId="{A85916BD-64BB-4030-B645-41732464BCB3}"/>
          </ac:spMkLst>
        </pc:spChg>
        <pc:spChg chg="mod">
          <ac:chgData name="Aishwarya Chakravarty" userId="a076fada-3da1-4cfa-80f2-4056adb32d1c" providerId="ADAL" clId="{897E1EF7-5FEF-4256-90DC-2AB0B779387A}" dt="2022-09-16T10:48:08.257" v="1789" actId="1076"/>
          <ac:spMkLst>
            <pc:docMk/>
            <pc:sldMk cId="3606469185" sldId="311"/>
            <ac:spMk id="3" creationId="{2E943C07-0048-4041-A36D-BA273B7DCC03}"/>
          </ac:spMkLst>
        </pc:spChg>
        <pc:spChg chg="add mod">
          <ac:chgData name="Aishwarya Chakravarty" userId="a076fada-3da1-4cfa-80f2-4056adb32d1c" providerId="ADAL" clId="{897E1EF7-5FEF-4256-90DC-2AB0B779387A}" dt="2022-09-16T10:13:01.699" v="1620" actId="1076"/>
          <ac:spMkLst>
            <pc:docMk/>
            <pc:sldMk cId="3606469185" sldId="311"/>
            <ac:spMk id="14" creationId="{59C2B8D1-2773-5FAF-02C7-F7E8451C595E}"/>
          </ac:spMkLst>
        </pc:spChg>
        <pc:picChg chg="del">
          <ac:chgData name="Aishwarya Chakravarty" userId="a076fada-3da1-4cfa-80f2-4056adb32d1c" providerId="ADAL" clId="{897E1EF7-5FEF-4256-90DC-2AB0B779387A}" dt="2022-09-16T10:06:42.806" v="1550" actId="478"/>
          <ac:picMkLst>
            <pc:docMk/>
            <pc:sldMk cId="3606469185" sldId="311"/>
            <ac:picMk id="5" creationId="{8BEE9459-B0D2-67CA-2154-D6BFEC75DA1C}"/>
          </ac:picMkLst>
        </pc:picChg>
        <pc:picChg chg="add del mod">
          <ac:chgData name="Aishwarya Chakravarty" userId="a076fada-3da1-4cfa-80f2-4056adb32d1c" providerId="ADAL" clId="{897E1EF7-5FEF-4256-90DC-2AB0B779387A}" dt="2022-09-16T10:47:06.733" v="1784" actId="478"/>
          <ac:picMkLst>
            <pc:docMk/>
            <pc:sldMk cId="3606469185" sldId="311"/>
            <ac:picMk id="6" creationId="{9AF35CCC-2B34-A975-01B6-ADA1E0948621}"/>
          </ac:picMkLst>
        </pc:picChg>
        <pc:picChg chg="del">
          <ac:chgData name="Aishwarya Chakravarty" userId="a076fada-3da1-4cfa-80f2-4056adb32d1c" providerId="ADAL" clId="{897E1EF7-5FEF-4256-90DC-2AB0B779387A}" dt="2022-09-16T10:07:52.197" v="1554" actId="478"/>
          <ac:picMkLst>
            <pc:docMk/>
            <pc:sldMk cId="3606469185" sldId="311"/>
            <ac:picMk id="7" creationId="{820DF88B-FEAA-42F0-67C2-E4FC16657F98}"/>
          </ac:picMkLst>
        </pc:picChg>
        <pc:picChg chg="del">
          <ac:chgData name="Aishwarya Chakravarty" userId="a076fada-3da1-4cfa-80f2-4056adb32d1c" providerId="ADAL" clId="{897E1EF7-5FEF-4256-90DC-2AB0B779387A}" dt="2022-09-16T10:08:17.899" v="1559" actId="478"/>
          <ac:picMkLst>
            <pc:docMk/>
            <pc:sldMk cId="3606469185" sldId="311"/>
            <ac:picMk id="9" creationId="{97C24670-BA16-9604-5ED9-4F3146883B77}"/>
          </ac:picMkLst>
        </pc:picChg>
        <pc:picChg chg="add mod">
          <ac:chgData name="Aishwarya Chakravarty" userId="a076fada-3da1-4cfa-80f2-4056adb32d1c" providerId="ADAL" clId="{897E1EF7-5FEF-4256-90DC-2AB0B779387A}" dt="2022-09-16T10:13:07.619" v="1621" actId="1076"/>
          <ac:picMkLst>
            <pc:docMk/>
            <pc:sldMk cId="3606469185" sldId="311"/>
            <ac:picMk id="10" creationId="{50C10FDA-2CE5-07A5-3ADC-247EE0574EAF}"/>
          </ac:picMkLst>
        </pc:picChg>
        <pc:picChg chg="add mod">
          <ac:chgData name="Aishwarya Chakravarty" userId="a076fada-3da1-4cfa-80f2-4056adb32d1c" providerId="ADAL" clId="{897E1EF7-5FEF-4256-90DC-2AB0B779387A}" dt="2022-09-16T10:13:33.515" v="1624" actId="14100"/>
          <ac:picMkLst>
            <pc:docMk/>
            <pc:sldMk cId="3606469185" sldId="311"/>
            <ac:picMk id="12" creationId="{1A201440-1597-5EFB-6CA4-E4DD8ACFF673}"/>
          </ac:picMkLst>
        </pc:picChg>
        <pc:picChg chg="add mod">
          <ac:chgData name="Aishwarya Chakravarty" userId="a076fada-3da1-4cfa-80f2-4056adb32d1c" providerId="ADAL" clId="{897E1EF7-5FEF-4256-90DC-2AB0B779387A}" dt="2022-09-16T10:47:49.622" v="1788" actId="14100"/>
          <ac:picMkLst>
            <pc:docMk/>
            <pc:sldMk cId="3606469185" sldId="311"/>
            <ac:picMk id="16" creationId="{8231CE42-41D8-4261-1A46-54CC2B05C6FB}"/>
          </ac:picMkLst>
        </pc:picChg>
      </pc:sldChg>
      <pc:sldChg chg="addSp delSp modSp mod">
        <pc:chgData name="Aishwarya Chakravarty" userId="a076fada-3da1-4cfa-80f2-4056adb32d1c" providerId="ADAL" clId="{897E1EF7-5FEF-4256-90DC-2AB0B779387A}" dt="2022-09-16T10:48:15.505" v="1790" actId="1076"/>
        <pc:sldMkLst>
          <pc:docMk/>
          <pc:sldMk cId="2378172067" sldId="312"/>
        </pc:sldMkLst>
        <pc:spChg chg="mod">
          <ac:chgData name="Aishwarya Chakravarty" userId="a076fada-3da1-4cfa-80f2-4056adb32d1c" providerId="ADAL" clId="{897E1EF7-5FEF-4256-90DC-2AB0B779387A}" dt="2022-09-16T10:21:42.438" v="1725" actId="1076"/>
          <ac:spMkLst>
            <pc:docMk/>
            <pc:sldMk cId="2378172067" sldId="312"/>
            <ac:spMk id="2" creationId="{A85916BD-64BB-4030-B645-41732464BCB3}"/>
          </ac:spMkLst>
        </pc:spChg>
        <pc:spChg chg="mod">
          <ac:chgData name="Aishwarya Chakravarty" userId="a076fada-3da1-4cfa-80f2-4056adb32d1c" providerId="ADAL" clId="{897E1EF7-5FEF-4256-90DC-2AB0B779387A}" dt="2022-09-16T10:48:15.505" v="1790" actId="1076"/>
          <ac:spMkLst>
            <pc:docMk/>
            <pc:sldMk cId="2378172067" sldId="312"/>
            <ac:spMk id="3" creationId="{2E943C07-0048-4041-A36D-BA273B7DCC03}"/>
          </ac:spMkLst>
        </pc:spChg>
        <pc:spChg chg="add mod">
          <ac:chgData name="Aishwarya Chakravarty" userId="a076fada-3da1-4cfa-80f2-4056adb32d1c" providerId="ADAL" clId="{897E1EF7-5FEF-4256-90DC-2AB0B779387A}" dt="2022-09-16T10:21:50.111" v="1726" actId="1076"/>
          <ac:spMkLst>
            <pc:docMk/>
            <pc:sldMk cId="2378172067" sldId="312"/>
            <ac:spMk id="6" creationId="{42BD8E32-EE26-2FE3-D3A7-3594C74367A2}"/>
          </ac:spMkLst>
        </pc:spChg>
        <pc:spChg chg="add del">
          <ac:chgData name="Aishwarya Chakravarty" userId="a076fada-3da1-4cfa-80f2-4056adb32d1c" providerId="ADAL" clId="{897E1EF7-5FEF-4256-90DC-2AB0B779387A}" dt="2022-09-16T10:21:32.727" v="1724" actId="22"/>
          <ac:spMkLst>
            <pc:docMk/>
            <pc:sldMk cId="2378172067" sldId="312"/>
            <ac:spMk id="9" creationId="{321DBC2C-2E21-FB74-83D8-3B063098CE48}"/>
          </ac:spMkLst>
        </pc:spChg>
        <pc:picChg chg="del">
          <ac:chgData name="Aishwarya Chakravarty" userId="a076fada-3da1-4cfa-80f2-4056adb32d1c" providerId="ADAL" clId="{897E1EF7-5FEF-4256-90DC-2AB0B779387A}" dt="2022-09-16T10:26:37.659" v="1745" actId="478"/>
          <ac:picMkLst>
            <pc:docMk/>
            <pc:sldMk cId="2378172067" sldId="312"/>
            <ac:picMk id="5" creationId="{F12326DE-A92D-7A4C-EF6C-350CF0466F5D}"/>
          </ac:picMkLst>
        </pc:picChg>
        <pc:picChg chg="del mod">
          <ac:chgData name="Aishwarya Chakravarty" userId="a076fada-3da1-4cfa-80f2-4056adb32d1c" providerId="ADAL" clId="{897E1EF7-5FEF-4256-90DC-2AB0B779387A}" dt="2022-09-16T10:28:10.896" v="1753" actId="478"/>
          <ac:picMkLst>
            <pc:docMk/>
            <pc:sldMk cId="2378172067" sldId="312"/>
            <ac:picMk id="8" creationId="{356AA254-92DE-A526-1254-E939DD23E6D3}"/>
          </ac:picMkLst>
        </pc:picChg>
        <pc:picChg chg="del mod">
          <ac:chgData name="Aishwarya Chakravarty" userId="a076fada-3da1-4cfa-80f2-4056adb32d1c" providerId="ADAL" clId="{897E1EF7-5FEF-4256-90DC-2AB0B779387A}" dt="2022-09-16T10:28:12.580" v="1754" actId="478"/>
          <ac:picMkLst>
            <pc:docMk/>
            <pc:sldMk cId="2378172067" sldId="312"/>
            <ac:picMk id="11" creationId="{0250C431-429D-FCA9-D085-82C75E0463BF}"/>
          </ac:picMkLst>
        </pc:picChg>
        <pc:picChg chg="add mod">
          <ac:chgData name="Aishwarya Chakravarty" userId="a076fada-3da1-4cfa-80f2-4056adb32d1c" providerId="ADAL" clId="{897E1EF7-5FEF-4256-90DC-2AB0B779387A}" dt="2022-09-16T10:46:48.180" v="1782" actId="1076"/>
          <ac:picMkLst>
            <pc:docMk/>
            <pc:sldMk cId="2378172067" sldId="312"/>
            <ac:picMk id="12" creationId="{CA7A9FF6-2820-1016-60CA-E65EA1813E01}"/>
          </ac:picMkLst>
        </pc:picChg>
        <pc:picChg chg="add mod">
          <ac:chgData name="Aishwarya Chakravarty" userId="a076fada-3da1-4cfa-80f2-4056adb32d1c" providerId="ADAL" clId="{897E1EF7-5FEF-4256-90DC-2AB0B779387A}" dt="2022-09-16T10:46:21.667" v="1777" actId="1076"/>
          <ac:picMkLst>
            <pc:docMk/>
            <pc:sldMk cId="2378172067" sldId="312"/>
            <ac:picMk id="14" creationId="{314C84FD-D9B7-1674-5829-38765A7018E8}"/>
          </ac:picMkLst>
        </pc:picChg>
        <pc:picChg chg="add mod">
          <ac:chgData name="Aishwarya Chakravarty" userId="a076fada-3da1-4cfa-80f2-4056adb32d1c" providerId="ADAL" clId="{897E1EF7-5FEF-4256-90DC-2AB0B779387A}" dt="2022-09-16T10:46:40.148" v="1781" actId="14100"/>
          <ac:picMkLst>
            <pc:docMk/>
            <pc:sldMk cId="2378172067" sldId="312"/>
            <ac:picMk id="16" creationId="{321BD3D0-34AA-8F04-24BF-601A93C68876}"/>
          </ac:picMkLst>
        </pc:picChg>
      </pc:sldChg>
      <pc:sldChg chg="addSp delSp modSp mod">
        <pc:chgData name="Aishwarya Chakravarty" userId="a076fada-3da1-4cfa-80f2-4056adb32d1c" providerId="ADAL" clId="{897E1EF7-5FEF-4256-90DC-2AB0B779387A}" dt="2022-09-16T16:28:39.103" v="1985" actId="1076"/>
        <pc:sldMkLst>
          <pc:docMk/>
          <pc:sldMk cId="2338533712" sldId="313"/>
        </pc:sldMkLst>
        <pc:spChg chg="mod">
          <ac:chgData name="Aishwarya Chakravarty" userId="a076fada-3da1-4cfa-80f2-4056adb32d1c" providerId="ADAL" clId="{897E1EF7-5FEF-4256-90DC-2AB0B779387A}" dt="2022-09-16T10:55:46.017" v="1827" actId="1076"/>
          <ac:spMkLst>
            <pc:docMk/>
            <pc:sldMk cId="2338533712" sldId="313"/>
            <ac:spMk id="2" creationId="{A85916BD-64BB-4030-B645-41732464BCB3}"/>
          </ac:spMkLst>
        </pc:spChg>
        <pc:spChg chg="mod">
          <ac:chgData name="Aishwarya Chakravarty" userId="a076fada-3da1-4cfa-80f2-4056adb32d1c" providerId="ADAL" clId="{897E1EF7-5FEF-4256-90DC-2AB0B779387A}" dt="2022-09-16T10:59:37.845" v="1880" actId="1076"/>
          <ac:spMkLst>
            <pc:docMk/>
            <pc:sldMk cId="2338533712" sldId="313"/>
            <ac:spMk id="3" creationId="{2E943C07-0048-4041-A36D-BA273B7DCC03}"/>
          </ac:spMkLst>
        </pc:spChg>
        <pc:spChg chg="add mod">
          <ac:chgData name="Aishwarya Chakravarty" userId="a076fada-3da1-4cfa-80f2-4056adb32d1c" providerId="ADAL" clId="{897E1EF7-5FEF-4256-90DC-2AB0B779387A}" dt="2022-09-16T16:28:39.103" v="1985" actId="1076"/>
          <ac:spMkLst>
            <pc:docMk/>
            <pc:sldMk cId="2338533712" sldId="313"/>
            <ac:spMk id="5" creationId="{F549FD28-EB81-E584-3C1B-37E5F4BBE192}"/>
          </ac:spMkLst>
        </pc:spChg>
        <pc:picChg chg="del">
          <ac:chgData name="Aishwarya Chakravarty" userId="a076fada-3da1-4cfa-80f2-4056adb32d1c" providerId="ADAL" clId="{897E1EF7-5FEF-4256-90DC-2AB0B779387A}" dt="2022-09-16T10:55:26.493" v="1825" actId="478"/>
          <ac:picMkLst>
            <pc:docMk/>
            <pc:sldMk cId="2338533712" sldId="313"/>
            <ac:picMk id="6" creationId="{958A9191-D797-70FD-AD0D-1DC5759791E1}"/>
          </ac:picMkLst>
        </pc:picChg>
        <pc:picChg chg="add mod">
          <ac:chgData name="Aishwarya Chakravarty" userId="a076fada-3da1-4cfa-80f2-4056adb32d1c" providerId="ADAL" clId="{897E1EF7-5FEF-4256-90DC-2AB0B779387A}" dt="2022-09-16T10:58:31.478" v="1869" actId="1076"/>
          <ac:picMkLst>
            <pc:docMk/>
            <pc:sldMk cId="2338533712" sldId="313"/>
            <ac:picMk id="8" creationId="{395E14C8-B938-FEBD-C7D8-88795249BF28}"/>
          </ac:picMkLst>
        </pc:picChg>
        <pc:picChg chg="del">
          <ac:chgData name="Aishwarya Chakravarty" userId="a076fada-3da1-4cfa-80f2-4056adb32d1c" providerId="ADAL" clId="{897E1EF7-5FEF-4256-90DC-2AB0B779387A}" dt="2022-09-16T10:56:08.760" v="1830" actId="478"/>
          <ac:picMkLst>
            <pc:docMk/>
            <pc:sldMk cId="2338533712" sldId="313"/>
            <ac:picMk id="9" creationId="{51B811F1-24FF-131F-AC46-D1F27E8B0400}"/>
          </ac:picMkLst>
        </pc:picChg>
        <pc:picChg chg="del">
          <ac:chgData name="Aishwarya Chakravarty" userId="a076fada-3da1-4cfa-80f2-4056adb32d1c" providerId="ADAL" clId="{897E1EF7-5FEF-4256-90DC-2AB0B779387A}" dt="2022-09-16T10:56:10.021" v="1831" actId="478"/>
          <ac:picMkLst>
            <pc:docMk/>
            <pc:sldMk cId="2338533712" sldId="313"/>
            <ac:picMk id="11" creationId="{F64C15F8-BEA3-D1EF-FB21-076A08935DF9}"/>
          </ac:picMkLst>
        </pc:picChg>
        <pc:picChg chg="add mod">
          <ac:chgData name="Aishwarya Chakravarty" userId="a076fada-3da1-4cfa-80f2-4056adb32d1c" providerId="ADAL" clId="{897E1EF7-5FEF-4256-90DC-2AB0B779387A}" dt="2022-09-16T10:59:18.156" v="1876" actId="1076"/>
          <ac:picMkLst>
            <pc:docMk/>
            <pc:sldMk cId="2338533712" sldId="313"/>
            <ac:picMk id="12" creationId="{89B24640-19A2-38E4-2E1E-7EDBEA0B6541}"/>
          </ac:picMkLst>
        </pc:picChg>
        <pc:picChg chg="add mod">
          <ac:chgData name="Aishwarya Chakravarty" userId="a076fada-3da1-4cfa-80f2-4056adb32d1c" providerId="ADAL" clId="{897E1EF7-5FEF-4256-90DC-2AB0B779387A}" dt="2022-09-16T10:59:28.117" v="1879" actId="1076"/>
          <ac:picMkLst>
            <pc:docMk/>
            <pc:sldMk cId="2338533712" sldId="313"/>
            <ac:picMk id="14" creationId="{92DA5ABC-7924-651F-2A3C-65169C8EE6F9}"/>
          </ac:picMkLst>
        </pc:picChg>
      </pc:sldChg>
      <pc:sldChg chg="addSp delSp modSp mod">
        <pc:chgData name="Aishwarya Chakravarty" userId="a076fada-3da1-4cfa-80f2-4056adb32d1c" providerId="ADAL" clId="{897E1EF7-5FEF-4256-90DC-2AB0B779387A}" dt="2022-09-16T16:34:43.838" v="2043" actId="1076"/>
        <pc:sldMkLst>
          <pc:docMk/>
          <pc:sldMk cId="95619817" sldId="314"/>
        </pc:sldMkLst>
        <pc:spChg chg="mod">
          <ac:chgData name="Aishwarya Chakravarty" userId="a076fada-3da1-4cfa-80f2-4056adb32d1c" providerId="ADAL" clId="{897E1EF7-5FEF-4256-90DC-2AB0B779387A}" dt="2022-09-16T16:29:12.924" v="1990" actId="1076"/>
          <ac:spMkLst>
            <pc:docMk/>
            <pc:sldMk cId="95619817" sldId="314"/>
            <ac:spMk id="2" creationId="{A85916BD-64BB-4030-B645-41732464BCB3}"/>
          </ac:spMkLst>
        </pc:spChg>
        <pc:spChg chg="mod">
          <ac:chgData name="Aishwarya Chakravarty" userId="a076fada-3da1-4cfa-80f2-4056adb32d1c" providerId="ADAL" clId="{897E1EF7-5FEF-4256-90DC-2AB0B779387A}" dt="2022-09-16T16:34:43.838" v="2043" actId="1076"/>
          <ac:spMkLst>
            <pc:docMk/>
            <pc:sldMk cId="95619817" sldId="314"/>
            <ac:spMk id="3" creationId="{2E943C07-0048-4041-A36D-BA273B7DCC03}"/>
          </ac:spMkLst>
        </pc:spChg>
        <pc:spChg chg="add mod">
          <ac:chgData name="Aishwarya Chakravarty" userId="a076fada-3da1-4cfa-80f2-4056adb32d1c" providerId="ADAL" clId="{897E1EF7-5FEF-4256-90DC-2AB0B779387A}" dt="2022-09-16T16:29:18.009" v="1991" actId="1076"/>
          <ac:spMkLst>
            <pc:docMk/>
            <pc:sldMk cId="95619817" sldId="314"/>
            <ac:spMk id="7" creationId="{A41D99E2-00B4-26C3-590F-9D58C89569C4}"/>
          </ac:spMkLst>
        </pc:spChg>
        <pc:picChg chg="del">
          <ac:chgData name="Aishwarya Chakravarty" userId="a076fada-3da1-4cfa-80f2-4056adb32d1c" providerId="ADAL" clId="{897E1EF7-5FEF-4256-90DC-2AB0B779387A}" dt="2022-09-16T16:29:30.967" v="2000" actId="478"/>
          <ac:picMkLst>
            <pc:docMk/>
            <pc:sldMk cId="95619817" sldId="314"/>
            <ac:picMk id="5" creationId="{89194533-E883-49BA-940C-934D5F0E9460}"/>
          </ac:picMkLst>
        </pc:picChg>
        <pc:picChg chg="del">
          <ac:chgData name="Aishwarya Chakravarty" userId="a076fada-3da1-4cfa-80f2-4056adb32d1c" providerId="ADAL" clId="{897E1EF7-5FEF-4256-90DC-2AB0B779387A}" dt="2022-09-16T16:29:33.327" v="2002" actId="478"/>
          <ac:picMkLst>
            <pc:docMk/>
            <pc:sldMk cId="95619817" sldId="314"/>
            <ac:picMk id="6" creationId="{AC9ED701-E536-895B-655A-63C88CBD7367}"/>
          </ac:picMkLst>
        </pc:picChg>
        <pc:picChg chg="del">
          <ac:chgData name="Aishwarya Chakravarty" userId="a076fada-3da1-4cfa-80f2-4056adb32d1c" providerId="ADAL" clId="{897E1EF7-5FEF-4256-90DC-2AB0B779387A}" dt="2022-09-16T16:29:32.210" v="2001" actId="478"/>
          <ac:picMkLst>
            <pc:docMk/>
            <pc:sldMk cId="95619817" sldId="314"/>
            <ac:picMk id="9" creationId="{E2D482BB-1EE2-0C98-A41A-BDC3E2232ACE}"/>
          </ac:picMkLst>
        </pc:picChg>
        <pc:picChg chg="add mod">
          <ac:chgData name="Aishwarya Chakravarty" userId="a076fada-3da1-4cfa-80f2-4056adb32d1c" providerId="ADAL" clId="{897E1EF7-5FEF-4256-90DC-2AB0B779387A}" dt="2022-09-16T16:32:34.701" v="2028" actId="1076"/>
          <ac:picMkLst>
            <pc:docMk/>
            <pc:sldMk cId="95619817" sldId="314"/>
            <ac:picMk id="10" creationId="{8FC1C7F6-E22D-2068-5F79-E05422445CCE}"/>
          </ac:picMkLst>
        </pc:picChg>
        <pc:picChg chg="add mod">
          <ac:chgData name="Aishwarya Chakravarty" userId="a076fada-3da1-4cfa-80f2-4056adb32d1c" providerId="ADAL" clId="{897E1EF7-5FEF-4256-90DC-2AB0B779387A}" dt="2022-09-16T16:34:07.003" v="2038" actId="14100"/>
          <ac:picMkLst>
            <pc:docMk/>
            <pc:sldMk cId="95619817" sldId="314"/>
            <ac:picMk id="12" creationId="{948DA0D5-F7BD-CA69-31A7-A15138E0F936}"/>
          </ac:picMkLst>
        </pc:picChg>
        <pc:picChg chg="add mod">
          <ac:chgData name="Aishwarya Chakravarty" userId="a076fada-3da1-4cfa-80f2-4056adb32d1c" providerId="ADAL" clId="{897E1EF7-5FEF-4256-90DC-2AB0B779387A}" dt="2022-09-16T16:34:32.350" v="2042" actId="1076"/>
          <ac:picMkLst>
            <pc:docMk/>
            <pc:sldMk cId="95619817" sldId="314"/>
            <ac:picMk id="14" creationId="{2606B1E1-15D4-40A6-1515-41FCA2619A00}"/>
          </ac:picMkLst>
        </pc:picChg>
      </pc:sldChg>
      <pc:sldChg chg="addSp delSp modSp mod">
        <pc:chgData name="Aishwarya Chakravarty" userId="a076fada-3da1-4cfa-80f2-4056adb32d1c" providerId="ADAL" clId="{897E1EF7-5FEF-4256-90DC-2AB0B779387A}" dt="2022-09-20T08:31:13.946" v="2180" actId="1076"/>
        <pc:sldMkLst>
          <pc:docMk/>
          <pc:sldMk cId="61801001" sldId="315"/>
        </pc:sldMkLst>
        <pc:spChg chg="mod">
          <ac:chgData name="Aishwarya Chakravarty" userId="a076fada-3da1-4cfa-80f2-4056adb32d1c" providerId="ADAL" clId="{897E1EF7-5FEF-4256-90DC-2AB0B779387A}" dt="2022-09-20T08:27:25.172" v="2127" actId="20577"/>
          <ac:spMkLst>
            <pc:docMk/>
            <pc:sldMk cId="61801001" sldId="315"/>
            <ac:spMk id="2" creationId="{A85916BD-64BB-4030-B645-41732464BCB3}"/>
          </ac:spMkLst>
        </pc:spChg>
        <pc:spChg chg="mod">
          <ac:chgData name="Aishwarya Chakravarty" userId="a076fada-3da1-4cfa-80f2-4056adb32d1c" providerId="ADAL" clId="{897E1EF7-5FEF-4256-90DC-2AB0B779387A}" dt="2022-09-20T08:29:30.799" v="2165" actId="1076"/>
          <ac:spMkLst>
            <pc:docMk/>
            <pc:sldMk cId="61801001" sldId="315"/>
            <ac:spMk id="3" creationId="{2E943C07-0048-4041-A36D-BA273B7DCC03}"/>
          </ac:spMkLst>
        </pc:spChg>
        <pc:spChg chg="add">
          <ac:chgData name="Aishwarya Chakravarty" userId="a076fada-3da1-4cfa-80f2-4056adb32d1c" providerId="ADAL" clId="{897E1EF7-5FEF-4256-90DC-2AB0B779387A}" dt="2022-09-20T08:27:03.095" v="2120" actId="22"/>
          <ac:spMkLst>
            <pc:docMk/>
            <pc:sldMk cId="61801001" sldId="315"/>
            <ac:spMk id="5" creationId="{924D96CD-172E-B619-B5BE-EBB01E8DB8CE}"/>
          </ac:spMkLst>
        </pc:spChg>
        <pc:picChg chg="del">
          <ac:chgData name="Aishwarya Chakravarty" userId="a076fada-3da1-4cfa-80f2-4056adb32d1c" providerId="ADAL" clId="{897E1EF7-5FEF-4256-90DC-2AB0B779387A}" dt="2022-09-20T08:27:40.012" v="2137" actId="478"/>
          <ac:picMkLst>
            <pc:docMk/>
            <pc:sldMk cId="61801001" sldId="315"/>
            <ac:picMk id="6" creationId="{A0418D13-5E7E-7180-784C-29EE5AFC9E12}"/>
          </ac:picMkLst>
        </pc:picChg>
        <pc:picChg chg="add mod">
          <ac:chgData name="Aishwarya Chakravarty" userId="a076fada-3da1-4cfa-80f2-4056adb32d1c" providerId="ADAL" clId="{897E1EF7-5FEF-4256-90DC-2AB0B779387A}" dt="2022-09-20T08:31:13.946" v="2180" actId="1076"/>
          <ac:picMkLst>
            <pc:docMk/>
            <pc:sldMk cId="61801001" sldId="315"/>
            <ac:picMk id="8" creationId="{0C37B1C9-FB2F-8C61-4667-295AFB162719}"/>
          </ac:picMkLst>
        </pc:picChg>
        <pc:picChg chg="del">
          <ac:chgData name="Aishwarya Chakravarty" userId="a076fada-3da1-4cfa-80f2-4056adb32d1c" providerId="ADAL" clId="{897E1EF7-5FEF-4256-90DC-2AB0B779387A}" dt="2022-09-20T08:27:36.964" v="2135" actId="478"/>
          <ac:picMkLst>
            <pc:docMk/>
            <pc:sldMk cId="61801001" sldId="315"/>
            <ac:picMk id="10" creationId="{D7A5B572-3605-3F9C-F6B4-FD94D8A8A5B7}"/>
          </ac:picMkLst>
        </pc:picChg>
        <pc:picChg chg="add mod">
          <ac:chgData name="Aishwarya Chakravarty" userId="a076fada-3da1-4cfa-80f2-4056adb32d1c" providerId="ADAL" clId="{897E1EF7-5FEF-4256-90DC-2AB0B779387A}" dt="2022-09-20T08:31:12.607" v="2179" actId="1076"/>
          <ac:picMkLst>
            <pc:docMk/>
            <pc:sldMk cId="61801001" sldId="315"/>
            <ac:picMk id="11" creationId="{54BB8D23-AFE7-2257-D9BF-78AD09E52A0C}"/>
          </ac:picMkLst>
        </pc:picChg>
        <pc:picChg chg="del">
          <ac:chgData name="Aishwarya Chakravarty" userId="a076fada-3da1-4cfa-80f2-4056adb32d1c" providerId="ADAL" clId="{897E1EF7-5FEF-4256-90DC-2AB0B779387A}" dt="2022-09-20T08:27:38.082" v="2136" actId="478"/>
          <ac:picMkLst>
            <pc:docMk/>
            <pc:sldMk cId="61801001" sldId="315"/>
            <ac:picMk id="12" creationId="{E5EE1BA6-73DB-D422-B616-59F73618A886}"/>
          </ac:picMkLst>
        </pc:picChg>
        <pc:picChg chg="add mod">
          <ac:chgData name="Aishwarya Chakravarty" userId="a076fada-3da1-4cfa-80f2-4056adb32d1c" providerId="ADAL" clId="{897E1EF7-5FEF-4256-90DC-2AB0B779387A}" dt="2022-09-20T08:31:09.999" v="2178" actId="1076"/>
          <ac:picMkLst>
            <pc:docMk/>
            <pc:sldMk cId="61801001" sldId="315"/>
            <ac:picMk id="14" creationId="{66BC3B59-887B-23C4-15B3-D2B5B85942E6}"/>
          </ac:picMkLst>
        </pc:picChg>
      </pc:sldChg>
      <pc:sldChg chg="addSp delSp modSp mod">
        <pc:chgData name="Aishwarya Chakravarty" userId="a076fada-3da1-4cfa-80f2-4056adb32d1c" providerId="ADAL" clId="{897E1EF7-5FEF-4256-90DC-2AB0B779387A}" dt="2022-09-20T08:36:24.723" v="2246" actId="14100"/>
        <pc:sldMkLst>
          <pc:docMk/>
          <pc:sldMk cId="2542924100" sldId="316"/>
        </pc:sldMkLst>
        <pc:spChg chg="mod">
          <ac:chgData name="Aishwarya Chakravarty" userId="a076fada-3da1-4cfa-80f2-4056adb32d1c" providerId="ADAL" clId="{897E1EF7-5FEF-4256-90DC-2AB0B779387A}" dt="2022-09-16T16:53:50.498" v="2108" actId="1076"/>
          <ac:spMkLst>
            <pc:docMk/>
            <pc:sldMk cId="2542924100" sldId="316"/>
            <ac:spMk id="2" creationId="{A85916BD-64BB-4030-B645-41732464BCB3}"/>
          </ac:spMkLst>
        </pc:spChg>
        <pc:spChg chg="mod">
          <ac:chgData name="Aishwarya Chakravarty" userId="a076fada-3da1-4cfa-80f2-4056adb32d1c" providerId="ADAL" clId="{897E1EF7-5FEF-4256-90DC-2AB0B779387A}" dt="2022-09-20T08:33:55.708" v="2235" actId="20577"/>
          <ac:spMkLst>
            <pc:docMk/>
            <pc:sldMk cId="2542924100" sldId="316"/>
            <ac:spMk id="3" creationId="{2E943C07-0048-4041-A36D-BA273B7DCC03}"/>
          </ac:spMkLst>
        </pc:spChg>
        <pc:spChg chg="add">
          <ac:chgData name="Aishwarya Chakravarty" userId="a076fada-3da1-4cfa-80f2-4056adb32d1c" providerId="ADAL" clId="{897E1EF7-5FEF-4256-90DC-2AB0B779387A}" dt="2022-09-16T16:53:32.221" v="2104" actId="22"/>
          <ac:spMkLst>
            <pc:docMk/>
            <pc:sldMk cId="2542924100" sldId="316"/>
            <ac:spMk id="6" creationId="{7D57270C-018B-0DC9-262B-58E1F18C929D}"/>
          </ac:spMkLst>
        </pc:spChg>
        <pc:picChg chg="del">
          <ac:chgData name="Aishwarya Chakravarty" userId="a076fada-3da1-4cfa-80f2-4056adb32d1c" providerId="ADAL" clId="{897E1EF7-5FEF-4256-90DC-2AB0B779387A}" dt="2022-09-16T16:54:04.473" v="2117" actId="478"/>
          <ac:picMkLst>
            <pc:docMk/>
            <pc:sldMk cId="2542924100" sldId="316"/>
            <ac:picMk id="5" creationId="{9C2DF5C8-A24B-7A68-0F0E-F9F8BB73AA34}"/>
          </ac:picMkLst>
        </pc:picChg>
        <pc:picChg chg="add mod">
          <ac:chgData name="Aishwarya Chakravarty" userId="a076fada-3da1-4cfa-80f2-4056adb32d1c" providerId="ADAL" clId="{897E1EF7-5FEF-4256-90DC-2AB0B779387A}" dt="2022-09-20T08:34:32.844" v="2238" actId="1076"/>
          <ac:picMkLst>
            <pc:docMk/>
            <pc:sldMk cId="2542924100" sldId="316"/>
            <ac:picMk id="8" creationId="{1D1653A1-F86E-9250-89EA-0ADFD59F6301}"/>
          </ac:picMkLst>
        </pc:picChg>
        <pc:picChg chg="add mod">
          <ac:chgData name="Aishwarya Chakravarty" userId="a076fada-3da1-4cfa-80f2-4056adb32d1c" providerId="ADAL" clId="{897E1EF7-5FEF-4256-90DC-2AB0B779387A}" dt="2022-09-20T08:35:02.493" v="2240" actId="14100"/>
          <ac:picMkLst>
            <pc:docMk/>
            <pc:sldMk cId="2542924100" sldId="316"/>
            <ac:picMk id="10" creationId="{DC007527-CBD9-23E0-46EB-D1A4BAB6BC21}"/>
          </ac:picMkLst>
        </pc:picChg>
        <pc:picChg chg="del">
          <ac:chgData name="Aishwarya Chakravarty" userId="a076fada-3da1-4cfa-80f2-4056adb32d1c" providerId="ADAL" clId="{897E1EF7-5FEF-4256-90DC-2AB0B779387A}" dt="2022-09-16T16:54:05.791" v="2118" actId="478"/>
          <ac:picMkLst>
            <pc:docMk/>
            <pc:sldMk cId="2542924100" sldId="316"/>
            <ac:picMk id="12" creationId="{E816838A-1404-1AA0-3E43-362B59FED8CF}"/>
          </ac:picMkLst>
        </pc:picChg>
        <pc:picChg chg="add mod">
          <ac:chgData name="Aishwarya Chakravarty" userId="a076fada-3da1-4cfa-80f2-4056adb32d1c" providerId="ADAL" clId="{897E1EF7-5FEF-4256-90DC-2AB0B779387A}" dt="2022-09-20T08:36:24.723" v="2246" actId="14100"/>
          <ac:picMkLst>
            <pc:docMk/>
            <pc:sldMk cId="2542924100" sldId="316"/>
            <ac:picMk id="13" creationId="{5E391247-2EED-0465-236C-706154D4B9D3}"/>
          </ac:picMkLst>
        </pc:picChg>
        <pc:picChg chg="del">
          <ac:chgData name="Aishwarya Chakravarty" userId="a076fada-3da1-4cfa-80f2-4056adb32d1c" providerId="ADAL" clId="{897E1EF7-5FEF-4256-90DC-2AB0B779387A}" dt="2022-09-16T16:54:07.085" v="2119" actId="478"/>
          <ac:picMkLst>
            <pc:docMk/>
            <pc:sldMk cId="2542924100" sldId="316"/>
            <ac:picMk id="16" creationId="{930BD267-F6CA-B8D8-B6E2-2FC6E7E40110}"/>
          </ac:picMkLst>
        </pc:picChg>
      </pc:sldChg>
      <pc:sldChg chg="modSp mod">
        <pc:chgData name="Aishwarya Chakravarty" userId="a076fada-3da1-4cfa-80f2-4056adb32d1c" providerId="ADAL" clId="{897E1EF7-5FEF-4256-90DC-2AB0B779387A}" dt="2022-09-20T10:37:53.918" v="3463" actId="20577"/>
        <pc:sldMkLst>
          <pc:docMk/>
          <pc:sldMk cId="2659660840" sldId="322"/>
        </pc:sldMkLst>
        <pc:spChg chg="mod">
          <ac:chgData name="Aishwarya Chakravarty" userId="a076fada-3da1-4cfa-80f2-4056adb32d1c" providerId="ADAL" clId="{897E1EF7-5FEF-4256-90DC-2AB0B779387A}" dt="2022-09-20T10:37:53.918" v="3463" actId="20577"/>
          <ac:spMkLst>
            <pc:docMk/>
            <pc:sldMk cId="2659660840" sldId="322"/>
            <ac:spMk id="3" creationId="{BEECC9EC-FCF2-4D82-BEAF-843D5AE62477}"/>
          </ac:spMkLst>
        </pc:spChg>
      </pc:sldChg>
      <pc:sldChg chg="addSp delSp modSp mod delCm">
        <pc:chgData name="Aishwarya Chakravarty" userId="a076fada-3da1-4cfa-80f2-4056adb32d1c" providerId="ADAL" clId="{897E1EF7-5FEF-4256-90DC-2AB0B779387A}" dt="2022-09-20T09:55:16.524" v="3064" actId="207"/>
        <pc:sldMkLst>
          <pc:docMk/>
          <pc:sldMk cId="2807999838" sldId="325"/>
        </pc:sldMkLst>
        <pc:spChg chg="mod">
          <ac:chgData name="Aishwarya Chakravarty" userId="a076fada-3da1-4cfa-80f2-4056adb32d1c" providerId="ADAL" clId="{897E1EF7-5FEF-4256-90DC-2AB0B779387A}" dt="2022-09-15T12:03:49.632" v="714" actId="1037"/>
          <ac:spMkLst>
            <pc:docMk/>
            <pc:sldMk cId="2807999838" sldId="325"/>
            <ac:spMk id="2" creationId="{390428BD-54D9-4A11-897F-888F83D9DB9D}"/>
          </ac:spMkLst>
        </pc:spChg>
        <pc:spChg chg="mod">
          <ac:chgData name="Aishwarya Chakravarty" userId="a076fada-3da1-4cfa-80f2-4056adb32d1c" providerId="ADAL" clId="{897E1EF7-5FEF-4256-90DC-2AB0B779387A}" dt="2022-09-20T09:55:16.524" v="3064" actId="207"/>
          <ac:spMkLst>
            <pc:docMk/>
            <pc:sldMk cId="2807999838" sldId="325"/>
            <ac:spMk id="3" creationId="{DAC7F12F-1D5A-4D76-A913-3706407B6BC1}"/>
          </ac:spMkLst>
        </pc:spChg>
        <pc:spChg chg="mod">
          <ac:chgData name="Aishwarya Chakravarty" userId="a076fada-3da1-4cfa-80f2-4056adb32d1c" providerId="ADAL" clId="{897E1EF7-5FEF-4256-90DC-2AB0B779387A}" dt="2022-09-15T12:01:55.566" v="696" actId="207"/>
          <ac:spMkLst>
            <pc:docMk/>
            <pc:sldMk cId="2807999838" sldId="325"/>
            <ac:spMk id="7" creationId="{2CF09552-6547-53F4-DA32-885225DB8E4B}"/>
          </ac:spMkLst>
        </pc:spChg>
        <pc:picChg chg="add mod">
          <ac:chgData name="Aishwarya Chakravarty" userId="a076fada-3da1-4cfa-80f2-4056adb32d1c" providerId="ADAL" clId="{897E1EF7-5FEF-4256-90DC-2AB0B779387A}" dt="2022-09-15T12:06:11.943" v="725" actId="14100"/>
          <ac:picMkLst>
            <pc:docMk/>
            <pc:sldMk cId="2807999838" sldId="325"/>
            <ac:picMk id="5" creationId="{7DE50602-6C51-83B5-91E3-0F5DB1C188A0}"/>
          </ac:picMkLst>
        </pc:picChg>
        <pc:picChg chg="add del mod">
          <ac:chgData name="Aishwarya Chakravarty" userId="a076fada-3da1-4cfa-80f2-4056adb32d1c" providerId="ADAL" clId="{897E1EF7-5FEF-4256-90DC-2AB0B779387A}" dt="2022-09-15T12:00:22.851" v="634" actId="478"/>
          <ac:picMkLst>
            <pc:docMk/>
            <pc:sldMk cId="2807999838" sldId="325"/>
            <ac:picMk id="4098" creationId="{2C0B0BE0-5850-919F-A6E0-E637C32BCC86}"/>
          </ac:picMkLst>
        </pc:picChg>
      </pc:sldChg>
      <pc:sldChg chg="modSp mod">
        <pc:chgData name="Aishwarya Chakravarty" userId="a076fada-3da1-4cfa-80f2-4056adb32d1c" providerId="ADAL" clId="{897E1EF7-5FEF-4256-90DC-2AB0B779387A}" dt="2022-09-21T08:59:18.613" v="4117" actId="403"/>
        <pc:sldMkLst>
          <pc:docMk/>
          <pc:sldMk cId="3018838771" sldId="326"/>
        </pc:sldMkLst>
        <pc:spChg chg="mod">
          <ac:chgData name="Aishwarya Chakravarty" userId="a076fada-3da1-4cfa-80f2-4056adb32d1c" providerId="ADAL" clId="{897E1EF7-5FEF-4256-90DC-2AB0B779387A}" dt="2022-09-16T09:05:00.599" v="1145" actId="1076"/>
          <ac:spMkLst>
            <pc:docMk/>
            <pc:sldMk cId="3018838771" sldId="326"/>
            <ac:spMk id="2" creationId="{2E6DD425-4508-4432-ABCF-1776258A3A7E}"/>
          </ac:spMkLst>
        </pc:spChg>
        <pc:spChg chg="mod">
          <ac:chgData name="Aishwarya Chakravarty" userId="a076fada-3da1-4cfa-80f2-4056adb32d1c" providerId="ADAL" clId="{897E1EF7-5FEF-4256-90DC-2AB0B779387A}" dt="2022-09-21T08:59:18.613" v="4117" actId="403"/>
          <ac:spMkLst>
            <pc:docMk/>
            <pc:sldMk cId="3018838771" sldId="326"/>
            <ac:spMk id="13" creationId="{09EFC61B-AD14-FC26-0032-693E1DA3B561}"/>
          </ac:spMkLst>
        </pc:spChg>
        <pc:spChg chg="mod">
          <ac:chgData name="Aishwarya Chakravarty" userId="a076fada-3da1-4cfa-80f2-4056adb32d1c" providerId="ADAL" clId="{897E1EF7-5FEF-4256-90DC-2AB0B779387A}" dt="2022-09-21T08:57:19.847" v="4115" actId="1076"/>
          <ac:spMkLst>
            <pc:docMk/>
            <pc:sldMk cId="3018838771" sldId="326"/>
            <ac:spMk id="14" creationId="{71FA8333-DFFE-B5D5-7918-CACBDE197835}"/>
          </ac:spMkLst>
        </pc:spChg>
      </pc:sldChg>
      <pc:sldChg chg="modSp mod">
        <pc:chgData name="Aishwarya Chakravarty" userId="a076fada-3da1-4cfa-80f2-4056adb32d1c" providerId="ADAL" clId="{897E1EF7-5FEF-4256-90DC-2AB0B779387A}" dt="2022-09-16T09:06:52.729" v="1158" actId="1036"/>
        <pc:sldMkLst>
          <pc:docMk/>
          <pc:sldMk cId="3395529015" sldId="329"/>
        </pc:sldMkLst>
        <pc:spChg chg="mod">
          <ac:chgData name="Aishwarya Chakravarty" userId="a076fada-3da1-4cfa-80f2-4056adb32d1c" providerId="ADAL" clId="{897E1EF7-5FEF-4256-90DC-2AB0B779387A}" dt="2022-09-16T09:06:52.729" v="1158" actId="1036"/>
          <ac:spMkLst>
            <pc:docMk/>
            <pc:sldMk cId="3395529015" sldId="329"/>
            <ac:spMk id="2" creationId="{2AA50264-9B8D-49F7-9F26-B3CBBF038F9F}"/>
          </ac:spMkLst>
        </pc:spChg>
        <pc:spChg chg="mod">
          <ac:chgData name="Aishwarya Chakravarty" userId="a076fada-3da1-4cfa-80f2-4056adb32d1c" providerId="ADAL" clId="{897E1EF7-5FEF-4256-90DC-2AB0B779387A}" dt="2022-09-16T09:06:45.183" v="1155" actId="1076"/>
          <ac:spMkLst>
            <pc:docMk/>
            <pc:sldMk cId="3395529015" sldId="329"/>
            <ac:spMk id="5" creationId="{9BF647F1-38CB-47C7-9EC2-D2FD34CEEE61}"/>
          </ac:spMkLst>
        </pc:spChg>
        <pc:spChg chg="mod">
          <ac:chgData name="Aishwarya Chakravarty" userId="a076fada-3da1-4cfa-80f2-4056adb32d1c" providerId="ADAL" clId="{897E1EF7-5FEF-4256-90DC-2AB0B779387A}" dt="2022-09-15T12:18:36.149" v="864" actId="1036"/>
          <ac:spMkLst>
            <pc:docMk/>
            <pc:sldMk cId="3395529015" sldId="329"/>
            <ac:spMk id="6" creationId="{E484F891-5DAC-560A-E819-295D5B751FB0}"/>
          </ac:spMkLst>
        </pc:spChg>
      </pc:sldChg>
      <pc:sldChg chg="modSp mod">
        <pc:chgData name="Aishwarya Chakravarty" userId="a076fada-3da1-4cfa-80f2-4056adb32d1c" providerId="ADAL" clId="{897E1EF7-5FEF-4256-90DC-2AB0B779387A}" dt="2022-09-20T11:29:17.493" v="3662" actId="20577"/>
        <pc:sldMkLst>
          <pc:docMk/>
          <pc:sldMk cId="563067344" sldId="332"/>
        </pc:sldMkLst>
        <pc:spChg chg="mod">
          <ac:chgData name="Aishwarya Chakravarty" userId="a076fada-3da1-4cfa-80f2-4056adb32d1c" providerId="ADAL" clId="{897E1EF7-5FEF-4256-90DC-2AB0B779387A}" dt="2022-09-20T11:29:17.493" v="3662" actId="20577"/>
          <ac:spMkLst>
            <pc:docMk/>
            <pc:sldMk cId="563067344" sldId="332"/>
            <ac:spMk id="3" creationId="{BEECC9EC-FCF2-4D82-BEAF-843D5AE62477}"/>
          </ac:spMkLst>
        </pc:spChg>
      </pc:sldChg>
      <pc:sldChg chg="modSp mod">
        <pc:chgData name="Aishwarya Chakravarty" userId="a076fada-3da1-4cfa-80f2-4056adb32d1c" providerId="ADAL" clId="{897E1EF7-5FEF-4256-90DC-2AB0B779387A}" dt="2022-09-16T09:10:20.086" v="1179" actId="207"/>
        <pc:sldMkLst>
          <pc:docMk/>
          <pc:sldMk cId="135437750" sldId="334"/>
        </pc:sldMkLst>
        <pc:spChg chg="mod">
          <ac:chgData name="Aishwarya Chakravarty" userId="a076fada-3da1-4cfa-80f2-4056adb32d1c" providerId="ADAL" clId="{897E1EF7-5FEF-4256-90DC-2AB0B779387A}" dt="2022-09-15T15:43:01.445" v="1079" actId="1076"/>
          <ac:spMkLst>
            <pc:docMk/>
            <pc:sldMk cId="135437750" sldId="334"/>
            <ac:spMk id="2" creationId="{FE43EB98-63D0-4376-AA2E-D44C68CE2583}"/>
          </ac:spMkLst>
        </pc:spChg>
        <pc:spChg chg="mod">
          <ac:chgData name="Aishwarya Chakravarty" userId="a076fada-3da1-4cfa-80f2-4056adb32d1c" providerId="ADAL" clId="{897E1EF7-5FEF-4256-90DC-2AB0B779387A}" dt="2022-09-16T09:10:20.086" v="1179" actId="207"/>
          <ac:spMkLst>
            <pc:docMk/>
            <pc:sldMk cId="135437750" sldId="334"/>
            <ac:spMk id="3" creationId="{F2AF794A-A653-4D58-9187-DF90CB19BDA8}"/>
          </ac:spMkLst>
        </pc:spChg>
      </pc:sldChg>
      <pc:sldChg chg="addSp delSp modSp mod ord">
        <pc:chgData name="Aishwarya Chakravarty" userId="a076fada-3da1-4cfa-80f2-4056adb32d1c" providerId="ADAL" clId="{897E1EF7-5FEF-4256-90DC-2AB0B779387A}" dt="2022-09-21T09:28:37.687" v="4289" actId="20577"/>
        <pc:sldMkLst>
          <pc:docMk/>
          <pc:sldMk cId="1102479030" sldId="343"/>
        </pc:sldMkLst>
        <pc:spChg chg="mod">
          <ac:chgData name="Aishwarya Chakravarty" userId="a076fada-3da1-4cfa-80f2-4056adb32d1c" providerId="ADAL" clId="{897E1EF7-5FEF-4256-90DC-2AB0B779387A}" dt="2022-09-15T11:31:42.108" v="509" actId="207"/>
          <ac:spMkLst>
            <pc:docMk/>
            <pc:sldMk cId="1102479030" sldId="343"/>
            <ac:spMk id="7" creationId="{6AD14CE3-CFE5-E22C-F00D-8C9CC849FE6B}"/>
          </ac:spMkLst>
        </pc:spChg>
        <pc:spChg chg="mod">
          <ac:chgData name="Aishwarya Chakravarty" userId="a076fada-3da1-4cfa-80f2-4056adb32d1c" providerId="ADAL" clId="{897E1EF7-5FEF-4256-90DC-2AB0B779387A}" dt="2022-09-21T09:28:37.687" v="4289" actId="20577"/>
          <ac:spMkLst>
            <pc:docMk/>
            <pc:sldMk cId="1102479030" sldId="343"/>
            <ac:spMk id="11" creationId="{80ACA460-1E29-8B20-6E1F-0683C0AA5133}"/>
          </ac:spMkLst>
        </pc:spChg>
        <pc:spChg chg="mod">
          <ac:chgData name="Aishwarya Chakravarty" userId="a076fada-3da1-4cfa-80f2-4056adb32d1c" providerId="ADAL" clId="{897E1EF7-5FEF-4256-90DC-2AB0B779387A}" dt="2022-09-15T11:27:27.776" v="461" actId="20577"/>
          <ac:spMkLst>
            <pc:docMk/>
            <pc:sldMk cId="1102479030" sldId="343"/>
            <ac:spMk id="14" creationId="{2CB1801F-9025-559F-6627-7E8672FF070F}"/>
          </ac:spMkLst>
        </pc:spChg>
        <pc:picChg chg="add del mod">
          <ac:chgData name="Aishwarya Chakravarty" userId="a076fada-3da1-4cfa-80f2-4056adb32d1c" providerId="ADAL" clId="{897E1EF7-5FEF-4256-90DC-2AB0B779387A}" dt="2022-09-21T08:48:57.468" v="3895" actId="478"/>
          <ac:picMkLst>
            <pc:docMk/>
            <pc:sldMk cId="1102479030" sldId="343"/>
            <ac:picMk id="3" creationId="{F64D6060-C5CB-58CA-3DB9-7AD00978A007}"/>
          </ac:picMkLst>
        </pc:picChg>
        <pc:picChg chg="add mod">
          <ac:chgData name="Aishwarya Chakravarty" userId="a076fada-3da1-4cfa-80f2-4056adb32d1c" providerId="ADAL" clId="{897E1EF7-5FEF-4256-90DC-2AB0B779387A}" dt="2022-09-21T08:55:04.866" v="4080" actId="1038"/>
          <ac:picMkLst>
            <pc:docMk/>
            <pc:sldMk cId="1102479030" sldId="343"/>
            <ac:picMk id="4" creationId="{0BD04843-07C7-BA9F-A637-C67B3217051F}"/>
          </ac:picMkLst>
        </pc:picChg>
        <pc:picChg chg="del">
          <ac:chgData name="Aishwarya Chakravarty" userId="a076fada-3da1-4cfa-80f2-4056adb32d1c" providerId="ADAL" clId="{897E1EF7-5FEF-4256-90DC-2AB0B779387A}" dt="2022-09-15T10:37:29.788" v="228" actId="478"/>
          <ac:picMkLst>
            <pc:docMk/>
            <pc:sldMk cId="1102479030" sldId="343"/>
            <ac:picMk id="3076" creationId="{96D812EF-93FB-7264-B6C6-F4916D0CF33A}"/>
          </ac:picMkLst>
        </pc:picChg>
      </pc:sldChg>
      <pc:sldChg chg="addSp delSp modSp mod">
        <pc:chgData name="Aishwarya Chakravarty" userId="a076fada-3da1-4cfa-80f2-4056adb32d1c" providerId="ADAL" clId="{897E1EF7-5FEF-4256-90DC-2AB0B779387A}" dt="2022-09-20T10:40:29.263" v="3598" actId="1076"/>
        <pc:sldMkLst>
          <pc:docMk/>
          <pc:sldMk cId="2564246944" sldId="344"/>
        </pc:sldMkLst>
        <pc:spChg chg="mod">
          <ac:chgData name="Aishwarya Chakravarty" userId="a076fada-3da1-4cfa-80f2-4056adb32d1c" providerId="ADAL" clId="{897E1EF7-5FEF-4256-90DC-2AB0B779387A}" dt="2022-09-20T10:40:29.263" v="3598" actId="1076"/>
          <ac:spMkLst>
            <pc:docMk/>
            <pc:sldMk cId="2564246944" sldId="344"/>
            <ac:spMk id="2" creationId="{0D64EE34-A59C-642F-D843-2ED0FCDC8945}"/>
          </ac:spMkLst>
        </pc:spChg>
        <pc:spChg chg="mod">
          <ac:chgData name="Aishwarya Chakravarty" userId="a076fada-3da1-4cfa-80f2-4056adb32d1c" providerId="ADAL" clId="{897E1EF7-5FEF-4256-90DC-2AB0B779387A}" dt="2022-09-20T10:37:11.977" v="3459" actId="20577"/>
          <ac:spMkLst>
            <pc:docMk/>
            <pc:sldMk cId="2564246944" sldId="344"/>
            <ac:spMk id="3" creationId="{EDA086B1-73EE-7E98-5AD4-EFA9975C5394}"/>
          </ac:spMkLst>
        </pc:spChg>
        <pc:graphicFrameChg chg="add del">
          <ac:chgData name="Aishwarya Chakravarty" userId="a076fada-3da1-4cfa-80f2-4056adb32d1c" providerId="ADAL" clId="{897E1EF7-5FEF-4256-90DC-2AB0B779387A}" dt="2022-09-20T09:07:29.455" v="2489" actId="3680"/>
          <ac:graphicFrameMkLst>
            <pc:docMk/>
            <pc:sldMk cId="2564246944" sldId="344"/>
            <ac:graphicFrameMk id="4" creationId="{0EB7178B-44C5-D36F-BAA7-696658EBD555}"/>
          </ac:graphicFrameMkLst>
        </pc:graphicFrameChg>
        <pc:graphicFrameChg chg="add mod modGraphic">
          <ac:chgData name="Aishwarya Chakravarty" userId="a076fada-3da1-4cfa-80f2-4056adb32d1c" providerId="ADAL" clId="{897E1EF7-5FEF-4256-90DC-2AB0B779387A}" dt="2022-09-20T10:37:28.080" v="3461" actId="1076"/>
          <ac:graphicFrameMkLst>
            <pc:docMk/>
            <pc:sldMk cId="2564246944" sldId="344"/>
            <ac:graphicFrameMk id="5" creationId="{F1DDB567-9256-8FD8-F285-CEE7121E3FFE}"/>
          </ac:graphicFrameMkLst>
        </pc:graphicFrameChg>
        <pc:graphicFrameChg chg="add del modGraphic">
          <ac:chgData name="Aishwarya Chakravarty" userId="a076fada-3da1-4cfa-80f2-4056adb32d1c" providerId="ADAL" clId="{897E1EF7-5FEF-4256-90DC-2AB0B779387A}" dt="2022-09-20T09:21:44.679" v="2565" actId="27309"/>
          <ac:graphicFrameMkLst>
            <pc:docMk/>
            <pc:sldMk cId="2564246944" sldId="344"/>
            <ac:graphicFrameMk id="7" creationId="{09D5031E-3A5D-0A3E-3CF0-5F04B2EE24CA}"/>
          </ac:graphicFrameMkLst>
        </pc:graphicFrameChg>
      </pc:sldChg>
      <pc:sldChg chg="addSp delSp modSp mod">
        <pc:chgData name="Aishwarya Chakravarty" userId="a076fada-3da1-4cfa-80f2-4056adb32d1c" providerId="ADAL" clId="{897E1EF7-5FEF-4256-90DC-2AB0B779387A}" dt="2022-09-20T13:40:47.200" v="3750" actId="1035"/>
        <pc:sldMkLst>
          <pc:docMk/>
          <pc:sldMk cId="1485350159" sldId="345"/>
        </pc:sldMkLst>
        <pc:spChg chg="del mod">
          <ac:chgData name="Aishwarya Chakravarty" userId="a076fada-3da1-4cfa-80f2-4056adb32d1c" providerId="ADAL" clId="{897E1EF7-5FEF-4256-90DC-2AB0B779387A}" dt="2022-09-20T10:40:35.668" v="3599" actId="478"/>
          <ac:spMkLst>
            <pc:docMk/>
            <pc:sldMk cId="1485350159" sldId="345"/>
            <ac:spMk id="2" creationId="{0D64EE34-A59C-642F-D843-2ED0FCDC8945}"/>
          </ac:spMkLst>
        </pc:spChg>
        <pc:spChg chg="mod">
          <ac:chgData name="Aishwarya Chakravarty" userId="a076fada-3da1-4cfa-80f2-4056adb32d1c" providerId="ADAL" clId="{897E1EF7-5FEF-4256-90DC-2AB0B779387A}" dt="2022-09-20T13:40:39.642" v="3743" actId="1035"/>
          <ac:spMkLst>
            <pc:docMk/>
            <pc:sldMk cId="1485350159" sldId="345"/>
            <ac:spMk id="3" creationId="{EDA086B1-73EE-7E98-5AD4-EFA9975C5394}"/>
          </ac:spMkLst>
        </pc:spChg>
        <pc:spChg chg="add del mod">
          <ac:chgData name="Aishwarya Chakravarty" userId="a076fada-3da1-4cfa-80f2-4056adb32d1c" providerId="ADAL" clId="{897E1EF7-5FEF-4256-90DC-2AB0B779387A}" dt="2022-09-20T10:40:44.083" v="3604"/>
          <ac:spMkLst>
            <pc:docMk/>
            <pc:sldMk cId="1485350159" sldId="345"/>
            <ac:spMk id="7" creationId="{2C75E69C-E90C-ADC7-8182-688569764483}"/>
          </ac:spMkLst>
        </pc:spChg>
        <pc:spChg chg="add del mod">
          <ac:chgData name="Aishwarya Chakravarty" userId="a076fada-3da1-4cfa-80f2-4056adb32d1c" providerId="ADAL" clId="{897E1EF7-5FEF-4256-90DC-2AB0B779387A}" dt="2022-09-20T10:40:37.733" v="3601"/>
          <ac:spMkLst>
            <pc:docMk/>
            <pc:sldMk cId="1485350159" sldId="345"/>
            <ac:spMk id="8" creationId="{1A6C73E0-74DF-D424-B2E6-644458F1C41D}"/>
          </ac:spMkLst>
        </pc:spChg>
        <pc:spChg chg="add del mod">
          <ac:chgData name="Aishwarya Chakravarty" userId="a076fada-3da1-4cfa-80f2-4056adb32d1c" providerId="ADAL" clId="{897E1EF7-5FEF-4256-90DC-2AB0B779387A}" dt="2022-09-20T10:40:48.781" v="3605" actId="478"/>
          <ac:spMkLst>
            <pc:docMk/>
            <pc:sldMk cId="1485350159" sldId="345"/>
            <ac:spMk id="9" creationId="{1E230258-63FA-FF97-3B96-6A09B87071DC}"/>
          </ac:spMkLst>
        </pc:spChg>
        <pc:spChg chg="add del mod">
          <ac:chgData name="Aishwarya Chakravarty" userId="a076fada-3da1-4cfa-80f2-4056adb32d1c" providerId="ADAL" clId="{897E1EF7-5FEF-4256-90DC-2AB0B779387A}" dt="2022-09-20T10:40:54.646" v="3606" actId="478"/>
          <ac:spMkLst>
            <pc:docMk/>
            <pc:sldMk cId="1485350159" sldId="345"/>
            <ac:spMk id="11" creationId="{3E9A6586-748F-D27D-0271-471787518B47}"/>
          </ac:spMkLst>
        </pc:spChg>
        <pc:spChg chg="add mod">
          <ac:chgData name="Aishwarya Chakravarty" userId="a076fada-3da1-4cfa-80f2-4056adb32d1c" providerId="ADAL" clId="{897E1EF7-5FEF-4256-90DC-2AB0B779387A}" dt="2022-09-20T10:40:55.881" v="3607"/>
          <ac:spMkLst>
            <pc:docMk/>
            <pc:sldMk cId="1485350159" sldId="345"/>
            <ac:spMk id="12" creationId="{77A3A5AA-409E-2E7F-26AA-AFE9F1EEACE8}"/>
          </ac:spMkLst>
        </pc:spChg>
        <pc:graphicFrameChg chg="add mod modGraphic">
          <ac:chgData name="Aishwarya Chakravarty" userId="a076fada-3da1-4cfa-80f2-4056adb32d1c" providerId="ADAL" clId="{897E1EF7-5FEF-4256-90DC-2AB0B779387A}" dt="2022-09-20T13:40:47.200" v="3750" actId="1035"/>
          <ac:graphicFrameMkLst>
            <pc:docMk/>
            <pc:sldMk cId="1485350159" sldId="345"/>
            <ac:graphicFrameMk id="5" creationId="{D8029BC5-98D4-6C5F-2BFD-04FC6DC36ACD}"/>
          </ac:graphicFrameMkLst>
        </pc:graphicFrameChg>
      </pc:sldChg>
      <pc:sldChg chg="modSp del mod">
        <pc:chgData name="Aishwarya Chakravarty" userId="a076fada-3da1-4cfa-80f2-4056adb32d1c" providerId="ADAL" clId="{897E1EF7-5FEF-4256-90DC-2AB0B779387A}" dt="2022-09-20T09:54:46.425" v="3058" actId="47"/>
        <pc:sldMkLst>
          <pc:docMk/>
          <pc:sldMk cId="321454812" sldId="346"/>
        </pc:sldMkLst>
        <pc:spChg chg="mod">
          <ac:chgData name="Aishwarya Chakravarty" userId="a076fada-3da1-4cfa-80f2-4056adb32d1c" providerId="ADAL" clId="{897E1EF7-5FEF-4256-90DC-2AB0B779387A}" dt="2022-09-15T10:12:09.073" v="37" actId="20577"/>
          <ac:spMkLst>
            <pc:docMk/>
            <pc:sldMk cId="321454812" sldId="346"/>
            <ac:spMk id="2" creationId="{0D64EE34-A59C-642F-D843-2ED0FCDC8945}"/>
          </ac:spMkLst>
        </pc:spChg>
        <pc:spChg chg="mod">
          <ac:chgData name="Aishwarya Chakravarty" userId="a076fada-3da1-4cfa-80f2-4056adb32d1c" providerId="ADAL" clId="{897E1EF7-5FEF-4256-90DC-2AB0B779387A}" dt="2022-09-15T10:12:02.848" v="18" actId="27636"/>
          <ac:spMkLst>
            <pc:docMk/>
            <pc:sldMk cId="321454812" sldId="346"/>
            <ac:spMk id="3" creationId="{EDA086B1-73EE-7E98-5AD4-EFA9975C5394}"/>
          </ac:spMkLst>
        </pc:spChg>
      </pc:sldChg>
      <pc:sldChg chg="addSp delSp modSp add mod">
        <pc:chgData name="Aishwarya Chakravarty" userId="a076fada-3da1-4cfa-80f2-4056adb32d1c" providerId="ADAL" clId="{897E1EF7-5FEF-4256-90DC-2AB0B779387A}" dt="2022-09-20T13:40:58.712" v="3757" actId="1035"/>
        <pc:sldMkLst>
          <pc:docMk/>
          <pc:sldMk cId="708906309" sldId="347"/>
        </pc:sldMkLst>
        <pc:spChg chg="del mod">
          <ac:chgData name="Aishwarya Chakravarty" userId="a076fada-3da1-4cfa-80f2-4056adb32d1c" providerId="ADAL" clId="{897E1EF7-5FEF-4256-90DC-2AB0B779387A}" dt="2022-09-20T10:41:00.674" v="3608" actId="478"/>
          <ac:spMkLst>
            <pc:docMk/>
            <pc:sldMk cId="708906309" sldId="347"/>
            <ac:spMk id="2" creationId="{0D64EE34-A59C-642F-D843-2ED0FCDC8945}"/>
          </ac:spMkLst>
        </pc:spChg>
        <pc:spChg chg="mod">
          <ac:chgData name="Aishwarya Chakravarty" userId="a076fada-3da1-4cfa-80f2-4056adb32d1c" providerId="ADAL" clId="{897E1EF7-5FEF-4256-90DC-2AB0B779387A}" dt="2022-09-20T10:41:58.455" v="3628" actId="20577"/>
          <ac:spMkLst>
            <pc:docMk/>
            <pc:sldMk cId="708906309" sldId="347"/>
            <ac:spMk id="3" creationId="{EDA086B1-73EE-7E98-5AD4-EFA9975C5394}"/>
          </ac:spMkLst>
        </pc:spChg>
        <pc:spChg chg="add del mod">
          <ac:chgData name="Aishwarya Chakravarty" userId="a076fada-3da1-4cfa-80f2-4056adb32d1c" providerId="ADAL" clId="{897E1EF7-5FEF-4256-90DC-2AB0B779387A}" dt="2022-09-20T10:41:06.492" v="3609" actId="478"/>
          <ac:spMkLst>
            <pc:docMk/>
            <pc:sldMk cId="708906309" sldId="347"/>
            <ac:spMk id="6" creationId="{7124620D-5B3C-3A8F-0B4F-5FBF1368CD79}"/>
          </ac:spMkLst>
        </pc:spChg>
        <pc:spChg chg="add mod">
          <ac:chgData name="Aishwarya Chakravarty" userId="a076fada-3da1-4cfa-80f2-4056adb32d1c" providerId="ADAL" clId="{897E1EF7-5FEF-4256-90DC-2AB0B779387A}" dt="2022-09-20T10:41:07.292" v="3610"/>
          <ac:spMkLst>
            <pc:docMk/>
            <pc:sldMk cId="708906309" sldId="347"/>
            <ac:spMk id="7" creationId="{19A8271D-FC27-4045-DD02-5B04F0B0B1B9}"/>
          </ac:spMkLst>
        </pc:spChg>
        <pc:graphicFrameChg chg="mod modGraphic">
          <ac:chgData name="Aishwarya Chakravarty" userId="a076fada-3da1-4cfa-80f2-4056adb32d1c" providerId="ADAL" clId="{897E1EF7-5FEF-4256-90DC-2AB0B779387A}" dt="2022-09-20T13:40:58.712" v="3757" actId="1035"/>
          <ac:graphicFrameMkLst>
            <pc:docMk/>
            <pc:sldMk cId="708906309" sldId="347"/>
            <ac:graphicFrameMk id="5" creationId="{D8029BC5-98D4-6C5F-2BFD-04FC6DC36ACD}"/>
          </ac:graphicFrameMkLst>
        </pc:graphicFrameChg>
      </pc:sldChg>
      <pc:sldChg chg="modSp del mod">
        <pc:chgData name="Aishwarya Chakravarty" userId="a076fada-3da1-4cfa-80f2-4056adb32d1c" providerId="ADAL" clId="{897E1EF7-5FEF-4256-90DC-2AB0B779387A}" dt="2022-09-20T09:35:39.375" v="2689" actId="47"/>
        <pc:sldMkLst>
          <pc:docMk/>
          <pc:sldMk cId="1376279312" sldId="347"/>
        </pc:sldMkLst>
        <pc:spChg chg="mod">
          <ac:chgData name="Aishwarya Chakravarty" userId="a076fada-3da1-4cfa-80f2-4056adb32d1c" providerId="ADAL" clId="{897E1EF7-5FEF-4256-90DC-2AB0B779387A}" dt="2022-09-15T10:12:32.199" v="40" actId="20577"/>
          <ac:spMkLst>
            <pc:docMk/>
            <pc:sldMk cId="1376279312" sldId="347"/>
            <ac:spMk id="2" creationId="{0D64EE34-A59C-642F-D843-2ED0FCDC8945}"/>
          </ac:spMkLst>
        </pc:spChg>
        <pc:spChg chg="mod">
          <ac:chgData name="Aishwarya Chakravarty" userId="a076fada-3da1-4cfa-80f2-4056adb32d1c" providerId="ADAL" clId="{897E1EF7-5FEF-4256-90DC-2AB0B779387A}" dt="2022-09-15T10:12:28.822" v="39" actId="27636"/>
          <ac:spMkLst>
            <pc:docMk/>
            <pc:sldMk cId="1376279312" sldId="347"/>
            <ac:spMk id="3" creationId="{EDA086B1-73EE-7E98-5AD4-EFA9975C5394}"/>
          </ac:spMkLst>
        </pc:spChg>
      </pc:sldChg>
      <pc:sldChg chg="add del">
        <pc:chgData name="Aishwarya Chakravarty" userId="a076fada-3da1-4cfa-80f2-4056adb32d1c" providerId="ADAL" clId="{897E1EF7-5FEF-4256-90DC-2AB0B779387A}" dt="2022-09-16T16:53:19.784" v="2103"/>
        <pc:sldMkLst>
          <pc:docMk/>
          <pc:sldMk cId="1044000860" sldId="348"/>
        </pc:sldMkLst>
      </pc:sldChg>
      <pc:sldChg chg="modSp add mod">
        <pc:chgData name="Aishwarya Chakravarty" userId="a076fada-3da1-4cfa-80f2-4056adb32d1c" providerId="ADAL" clId="{897E1EF7-5FEF-4256-90DC-2AB0B779387A}" dt="2022-09-20T15:42:53.130" v="3783" actId="20577"/>
        <pc:sldMkLst>
          <pc:docMk/>
          <pc:sldMk cId="3982298909" sldId="348"/>
        </pc:sldMkLst>
        <pc:spChg chg="mod">
          <ac:chgData name="Aishwarya Chakravarty" userId="a076fada-3da1-4cfa-80f2-4056adb32d1c" providerId="ADAL" clId="{897E1EF7-5FEF-4256-90DC-2AB0B779387A}" dt="2022-09-20T10:20:53.077" v="3145"/>
          <ac:spMkLst>
            <pc:docMk/>
            <pc:sldMk cId="3982298909" sldId="348"/>
            <ac:spMk id="2" creationId="{2E6DD425-4508-4432-ABCF-1776258A3A7E}"/>
          </ac:spMkLst>
        </pc:spChg>
        <pc:spChg chg="mod">
          <ac:chgData name="Aishwarya Chakravarty" userId="a076fada-3da1-4cfa-80f2-4056adb32d1c" providerId="ADAL" clId="{897E1EF7-5FEF-4256-90DC-2AB0B779387A}" dt="2022-09-20T15:42:53.130" v="3783" actId="20577"/>
          <ac:spMkLst>
            <pc:docMk/>
            <pc:sldMk cId="3982298909" sldId="348"/>
            <ac:spMk id="13" creationId="{09EFC61B-AD14-FC26-0032-693E1DA3B561}"/>
          </ac:spMkLst>
        </pc:spChg>
        <pc:spChg chg="mod">
          <ac:chgData name="Aishwarya Chakravarty" userId="a076fada-3da1-4cfa-80f2-4056adb32d1c" providerId="ADAL" clId="{897E1EF7-5FEF-4256-90DC-2AB0B779387A}" dt="2022-09-20T10:30:55.275" v="3351" actId="207"/>
          <ac:spMkLst>
            <pc:docMk/>
            <pc:sldMk cId="3982298909" sldId="348"/>
            <ac:spMk id="14" creationId="{71FA8333-DFFE-B5D5-7918-CACBDE197835}"/>
          </ac:spMkLst>
        </pc:spChg>
      </pc:sldChg>
      <pc:sldChg chg="modSp add mod">
        <pc:chgData name="Aishwarya Chakravarty" userId="a076fada-3da1-4cfa-80f2-4056adb32d1c" providerId="ADAL" clId="{897E1EF7-5FEF-4256-90DC-2AB0B779387A}" dt="2022-09-20T10:37:02.705" v="3458" actId="1076"/>
        <pc:sldMkLst>
          <pc:docMk/>
          <pc:sldMk cId="3820474961" sldId="349"/>
        </pc:sldMkLst>
        <pc:spChg chg="mod">
          <ac:chgData name="Aishwarya Chakravarty" userId="a076fada-3da1-4cfa-80f2-4056adb32d1c" providerId="ADAL" clId="{897E1EF7-5FEF-4256-90DC-2AB0B779387A}" dt="2022-09-20T10:36:58.363" v="3457" actId="1036"/>
          <ac:spMkLst>
            <pc:docMk/>
            <pc:sldMk cId="3820474961" sldId="349"/>
            <ac:spMk id="13" creationId="{09EFC61B-AD14-FC26-0032-693E1DA3B561}"/>
          </ac:spMkLst>
        </pc:spChg>
        <pc:spChg chg="mod">
          <ac:chgData name="Aishwarya Chakravarty" userId="a076fada-3da1-4cfa-80f2-4056adb32d1c" providerId="ADAL" clId="{897E1EF7-5FEF-4256-90DC-2AB0B779387A}" dt="2022-09-20T10:37:02.705" v="3458" actId="1076"/>
          <ac:spMkLst>
            <pc:docMk/>
            <pc:sldMk cId="3820474961" sldId="349"/>
            <ac:spMk id="14" creationId="{71FA8333-DFFE-B5D5-7918-CACBDE197835}"/>
          </ac:spMkLst>
        </pc:spChg>
      </pc:sldChg>
      <pc:sldChg chg="modSp add del mod">
        <pc:chgData name="Aishwarya Chakravarty" userId="a076fada-3da1-4cfa-80f2-4056adb32d1c" providerId="ADAL" clId="{897E1EF7-5FEF-4256-90DC-2AB0B779387A}" dt="2022-09-20T10:36:23.128" v="3415" actId="47"/>
        <pc:sldMkLst>
          <pc:docMk/>
          <pc:sldMk cId="2078391347" sldId="350"/>
        </pc:sldMkLst>
        <pc:spChg chg="mod">
          <ac:chgData name="Aishwarya Chakravarty" userId="a076fada-3da1-4cfa-80f2-4056adb32d1c" providerId="ADAL" clId="{897E1EF7-5FEF-4256-90DC-2AB0B779387A}" dt="2022-09-20T10:34:45.415" v="3414" actId="1035"/>
          <ac:spMkLst>
            <pc:docMk/>
            <pc:sldMk cId="2078391347" sldId="350"/>
            <ac:spMk id="13" creationId="{09EFC61B-AD14-FC26-0032-693E1DA3B561}"/>
          </ac:spMkLst>
        </pc:spChg>
      </pc:sldChg>
    </pc:docChg>
  </pc:docChgLst>
  <pc:docChgLst>
    <pc:chgData name="Aishwarya Chakravarty" userId="a076fada-3da1-4cfa-80f2-4056adb32d1c" providerId="ADAL" clId="{A4EDA200-17C6-4444-8E49-E484617508EE}"/>
    <pc:docChg chg="custSel modSld">
      <pc:chgData name="Aishwarya Chakravarty" userId="a076fada-3da1-4cfa-80f2-4056adb32d1c" providerId="ADAL" clId="{A4EDA200-17C6-4444-8E49-E484617508EE}" dt="2022-09-14T15:55:08.202" v="301" actId="20577"/>
      <pc:docMkLst>
        <pc:docMk/>
      </pc:docMkLst>
      <pc:sldChg chg="modSp mod">
        <pc:chgData name="Aishwarya Chakravarty" userId="a076fada-3da1-4cfa-80f2-4056adb32d1c" providerId="ADAL" clId="{A4EDA200-17C6-4444-8E49-E484617508EE}" dt="2022-09-14T13:49:30.584" v="80" actId="1037"/>
        <pc:sldMkLst>
          <pc:docMk/>
          <pc:sldMk cId="4122218767" sldId="258"/>
        </pc:sldMkLst>
        <pc:spChg chg="mod">
          <ac:chgData name="Aishwarya Chakravarty" userId="a076fada-3da1-4cfa-80f2-4056adb32d1c" providerId="ADAL" clId="{A4EDA200-17C6-4444-8E49-E484617508EE}" dt="2022-09-14T13:49:26.306" v="65" actId="1036"/>
          <ac:spMkLst>
            <pc:docMk/>
            <pc:sldMk cId="4122218767" sldId="258"/>
            <ac:spMk id="2" creationId="{28F24E61-D504-2B8F-39B9-37B140499DDA}"/>
          </ac:spMkLst>
        </pc:spChg>
        <pc:spChg chg="mod">
          <ac:chgData name="Aishwarya Chakravarty" userId="a076fada-3da1-4cfa-80f2-4056adb32d1c" providerId="ADAL" clId="{A4EDA200-17C6-4444-8E49-E484617508EE}" dt="2022-09-14T13:49:14.101" v="38" actId="1036"/>
          <ac:spMkLst>
            <pc:docMk/>
            <pc:sldMk cId="4122218767" sldId="258"/>
            <ac:spMk id="5" creationId="{4155AF48-89AA-4413-87CD-4865A9A592CB}"/>
          </ac:spMkLst>
        </pc:spChg>
        <pc:spChg chg="mod">
          <ac:chgData name="Aishwarya Chakravarty" userId="a076fada-3da1-4cfa-80f2-4056adb32d1c" providerId="ADAL" clId="{A4EDA200-17C6-4444-8E49-E484617508EE}" dt="2022-09-14T13:31:51.072" v="7" actId="14100"/>
          <ac:spMkLst>
            <pc:docMk/>
            <pc:sldMk cId="4122218767" sldId="258"/>
            <ac:spMk id="7" creationId="{8ADBCED4-EC06-6DA0-E2DA-E6820C8C8F4E}"/>
          </ac:spMkLst>
        </pc:spChg>
        <pc:spChg chg="mod">
          <ac:chgData name="Aishwarya Chakravarty" userId="a076fada-3da1-4cfa-80f2-4056adb32d1c" providerId="ADAL" clId="{A4EDA200-17C6-4444-8E49-E484617508EE}" dt="2022-09-14T13:30:45.100" v="3" actId="1076"/>
          <ac:spMkLst>
            <pc:docMk/>
            <pc:sldMk cId="4122218767" sldId="258"/>
            <ac:spMk id="14" creationId="{2CB1801F-9025-559F-6627-7E8672FF070F}"/>
          </ac:spMkLst>
        </pc:spChg>
        <pc:picChg chg="mod">
          <ac:chgData name="Aishwarya Chakravarty" userId="a076fada-3da1-4cfa-80f2-4056adb32d1c" providerId="ADAL" clId="{A4EDA200-17C6-4444-8E49-E484617508EE}" dt="2022-09-14T13:49:30.584" v="80" actId="1037"/>
          <ac:picMkLst>
            <pc:docMk/>
            <pc:sldMk cId="4122218767" sldId="258"/>
            <ac:picMk id="2050" creationId="{A7D81609-3C08-82BB-C784-B26D40AFB8B0}"/>
          </ac:picMkLst>
        </pc:picChg>
      </pc:sldChg>
      <pc:sldChg chg="modSp mod">
        <pc:chgData name="Aishwarya Chakravarty" userId="a076fada-3da1-4cfa-80f2-4056adb32d1c" providerId="ADAL" clId="{A4EDA200-17C6-4444-8E49-E484617508EE}" dt="2022-09-14T14:07:36.764" v="270" actId="2711"/>
        <pc:sldMkLst>
          <pc:docMk/>
          <pc:sldMk cId="3500402011" sldId="263"/>
        </pc:sldMkLst>
        <pc:spChg chg="mod">
          <ac:chgData name="Aishwarya Chakravarty" userId="a076fada-3da1-4cfa-80f2-4056adb32d1c" providerId="ADAL" clId="{A4EDA200-17C6-4444-8E49-E484617508EE}" dt="2022-09-14T14:07:36.764" v="270" actId="2711"/>
          <ac:spMkLst>
            <pc:docMk/>
            <pc:sldMk cId="3500402011" sldId="263"/>
            <ac:spMk id="2" creationId="{FE43EB98-63D0-4376-AA2E-D44C68CE2583}"/>
          </ac:spMkLst>
        </pc:spChg>
        <pc:spChg chg="mod">
          <ac:chgData name="Aishwarya Chakravarty" userId="a076fada-3da1-4cfa-80f2-4056adb32d1c" providerId="ADAL" clId="{A4EDA200-17C6-4444-8E49-E484617508EE}" dt="2022-09-14T14:07:36.764" v="270" actId="2711"/>
          <ac:spMkLst>
            <pc:docMk/>
            <pc:sldMk cId="3500402011" sldId="263"/>
            <ac:spMk id="3" creationId="{F2AF794A-A653-4D58-9187-DF90CB19BDA8}"/>
          </ac:spMkLst>
        </pc:spChg>
        <pc:spChg chg="mod">
          <ac:chgData name="Aishwarya Chakravarty" userId="a076fada-3da1-4cfa-80f2-4056adb32d1c" providerId="ADAL" clId="{A4EDA200-17C6-4444-8E49-E484617508EE}" dt="2022-09-14T14:07:36.764" v="270" actId="2711"/>
          <ac:spMkLst>
            <pc:docMk/>
            <pc:sldMk cId="3500402011" sldId="263"/>
            <ac:spMk id="6" creationId="{56E86190-4A45-26D7-E6BA-8F8C77AA621C}"/>
          </ac:spMkLst>
        </pc:spChg>
      </pc:sldChg>
      <pc:sldChg chg="modSp mod">
        <pc:chgData name="Aishwarya Chakravarty" userId="a076fada-3da1-4cfa-80f2-4056adb32d1c" providerId="ADAL" clId="{A4EDA200-17C6-4444-8E49-E484617508EE}" dt="2022-09-14T14:06:41.270" v="261" actId="2711"/>
        <pc:sldMkLst>
          <pc:docMk/>
          <pc:sldMk cId="3557722606" sldId="264"/>
        </pc:sldMkLst>
        <pc:spChg chg="mod">
          <ac:chgData name="Aishwarya Chakravarty" userId="a076fada-3da1-4cfa-80f2-4056adb32d1c" providerId="ADAL" clId="{A4EDA200-17C6-4444-8E49-E484617508EE}" dt="2022-09-14T14:06:41.270" v="261" actId="2711"/>
          <ac:spMkLst>
            <pc:docMk/>
            <pc:sldMk cId="3557722606" sldId="264"/>
            <ac:spMk id="2" creationId="{0D64EE34-A59C-642F-D843-2ED0FCDC8945}"/>
          </ac:spMkLst>
        </pc:spChg>
        <pc:spChg chg="mod">
          <ac:chgData name="Aishwarya Chakravarty" userId="a076fada-3da1-4cfa-80f2-4056adb32d1c" providerId="ADAL" clId="{A4EDA200-17C6-4444-8E49-E484617508EE}" dt="2022-09-14T14:06:41.270" v="261" actId="2711"/>
          <ac:spMkLst>
            <pc:docMk/>
            <pc:sldMk cId="3557722606" sldId="264"/>
            <ac:spMk id="3" creationId="{EDA086B1-73EE-7E98-5AD4-EFA9975C5394}"/>
          </ac:spMkLst>
        </pc:spChg>
      </pc:sldChg>
      <pc:sldChg chg="modSp mod">
        <pc:chgData name="Aishwarya Chakravarty" userId="a076fada-3da1-4cfa-80f2-4056adb32d1c" providerId="ADAL" clId="{A4EDA200-17C6-4444-8E49-E484617508EE}" dt="2022-09-14T14:08:11.377" v="275" actId="2711"/>
        <pc:sldMkLst>
          <pc:docMk/>
          <pc:sldMk cId="450348773" sldId="266"/>
        </pc:sldMkLst>
        <pc:spChg chg="mod">
          <ac:chgData name="Aishwarya Chakravarty" userId="a076fada-3da1-4cfa-80f2-4056adb32d1c" providerId="ADAL" clId="{A4EDA200-17C6-4444-8E49-E484617508EE}" dt="2022-09-14T14:08:11.377" v="275" actId="2711"/>
          <ac:spMkLst>
            <pc:docMk/>
            <pc:sldMk cId="450348773" sldId="266"/>
            <ac:spMk id="18" creationId="{C30B065E-6D3F-49AF-9284-962DE7739102}"/>
          </ac:spMkLst>
        </pc:spChg>
      </pc:sldChg>
      <pc:sldChg chg="modSp mod">
        <pc:chgData name="Aishwarya Chakravarty" userId="a076fada-3da1-4cfa-80f2-4056adb32d1c" providerId="ADAL" clId="{A4EDA200-17C6-4444-8E49-E484617508EE}" dt="2022-09-14T14:08:17.148" v="276" actId="2711"/>
        <pc:sldMkLst>
          <pc:docMk/>
          <pc:sldMk cId="250758954" sldId="267"/>
        </pc:sldMkLst>
        <pc:spChg chg="mod">
          <ac:chgData name="Aishwarya Chakravarty" userId="a076fada-3da1-4cfa-80f2-4056adb32d1c" providerId="ADAL" clId="{A4EDA200-17C6-4444-8E49-E484617508EE}" dt="2022-09-14T14:08:17.148" v="276" actId="2711"/>
          <ac:spMkLst>
            <pc:docMk/>
            <pc:sldMk cId="250758954" sldId="267"/>
            <ac:spMk id="18" creationId="{C30B065E-6D3F-49AF-9284-962DE7739102}"/>
          </ac:spMkLst>
        </pc:spChg>
      </pc:sldChg>
      <pc:sldChg chg="modSp mod">
        <pc:chgData name="Aishwarya Chakravarty" userId="a076fada-3da1-4cfa-80f2-4056adb32d1c" providerId="ADAL" clId="{A4EDA200-17C6-4444-8E49-E484617508EE}" dt="2022-09-14T14:08:53.813" v="280" actId="2711"/>
        <pc:sldMkLst>
          <pc:docMk/>
          <pc:sldMk cId="711294656" sldId="268"/>
        </pc:sldMkLst>
        <pc:spChg chg="mod">
          <ac:chgData name="Aishwarya Chakravarty" userId="a076fada-3da1-4cfa-80f2-4056adb32d1c" providerId="ADAL" clId="{A4EDA200-17C6-4444-8E49-E484617508EE}" dt="2022-09-14T14:08:53.813" v="280" actId="2711"/>
          <ac:spMkLst>
            <pc:docMk/>
            <pc:sldMk cId="711294656" sldId="268"/>
            <ac:spMk id="18" creationId="{C30B065E-6D3F-49AF-9284-962DE7739102}"/>
          </ac:spMkLst>
        </pc:spChg>
      </pc:sldChg>
      <pc:sldChg chg="modSp mod">
        <pc:chgData name="Aishwarya Chakravarty" userId="a076fada-3da1-4cfa-80f2-4056adb32d1c" providerId="ADAL" clId="{A4EDA200-17C6-4444-8E49-E484617508EE}" dt="2022-09-14T14:09:23.145" v="283" actId="2711"/>
        <pc:sldMkLst>
          <pc:docMk/>
          <pc:sldMk cId="2010406285" sldId="269"/>
        </pc:sldMkLst>
        <pc:spChg chg="mod">
          <ac:chgData name="Aishwarya Chakravarty" userId="a076fada-3da1-4cfa-80f2-4056adb32d1c" providerId="ADAL" clId="{A4EDA200-17C6-4444-8E49-E484617508EE}" dt="2022-09-14T14:09:23.145" v="283" actId="2711"/>
          <ac:spMkLst>
            <pc:docMk/>
            <pc:sldMk cId="2010406285" sldId="269"/>
            <ac:spMk id="18" creationId="{C30B065E-6D3F-49AF-9284-962DE7739102}"/>
          </ac:spMkLst>
        </pc:spChg>
      </pc:sldChg>
      <pc:sldChg chg="modSp mod">
        <pc:chgData name="Aishwarya Chakravarty" userId="a076fada-3da1-4cfa-80f2-4056adb32d1c" providerId="ADAL" clId="{A4EDA200-17C6-4444-8E49-E484617508EE}" dt="2022-09-14T14:09:48.643" v="286" actId="2711"/>
        <pc:sldMkLst>
          <pc:docMk/>
          <pc:sldMk cId="2780923650" sldId="270"/>
        </pc:sldMkLst>
        <pc:spChg chg="mod">
          <ac:chgData name="Aishwarya Chakravarty" userId="a076fada-3da1-4cfa-80f2-4056adb32d1c" providerId="ADAL" clId="{A4EDA200-17C6-4444-8E49-E484617508EE}" dt="2022-09-14T14:09:48.643" v="286" actId="2711"/>
          <ac:spMkLst>
            <pc:docMk/>
            <pc:sldMk cId="2780923650" sldId="270"/>
            <ac:spMk id="18" creationId="{C30B065E-6D3F-49AF-9284-962DE7739102}"/>
          </ac:spMkLst>
        </pc:spChg>
      </pc:sldChg>
      <pc:sldChg chg="modSp mod">
        <pc:chgData name="Aishwarya Chakravarty" userId="a076fada-3da1-4cfa-80f2-4056adb32d1c" providerId="ADAL" clId="{A4EDA200-17C6-4444-8E49-E484617508EE}" dt="2022-09-14T14:10:21.356" v="289" actId="2711"/>
        <pc:sldMkLst>
          <pc:docMk/>
          <pc:sldMk cId="3034170817" sldId="271"/>
        </pc:sldMkLst>
        <pc:spChg chg="mod">
          <ac:chgData name="Aishwarya Chakravarty" userId="a076fada-3da1-4cfa-80f2-4056adb32d1c" providerId="ADAL" clId="{A4EDA200-17C6-4444-8E49-E484617508EE}" dt="2022-09-14T14:10:21.356" v="289" actId="2711"/>
          <ac:spMkLst>
            <pc:docMk/>
            <pc:sldMk cId="3034170817" sldId="271"/>
            <ac:spMk id="18" creationId="{C30B065E-6D3F-49AF-9284-962DE7739102}"/>
          </ac:spMkLst>
        </pc:spChg>
      </pc:sldChg>
      <pc:sldChg chg="modSp mod">
        <pc:chgData name="Aishwarya Chakravarty" userId="a076fada-3da1-4cfa-80f2-4056adb32d1c" providerId="ADAL" clId="{A4EDA200-17C6-4444-8E49-E484617508EE}" dt="2022-09-14T14:11:16.446" v="292" actId="2711"/>
        <pc:sldMkLst>
          <pc:docMk/>
          <pc:sldMk cId="1323414726" sldId="272"/>
        </pc:sldMkLst>
        <pc:spChg chg="mod">
          <ac:chgData name="Aishwarya Chakravarty" userId="a076fada-3da1-4cfa-80f2-4056adb32d1c" providerId="ADAL" clId="{A4EDA200-17C6-4444-8E49-E484617508EE}" dt="2022-09-14T14:11:16.446" v="292" actId="2711"/>
          <ac:spMkLst>
            <pc:docMk/>
            <pc:sldMk cId="1323414726" sldId="272"/>
            <ac:spMk id="18" creationId="{C30B065E-6D3F-49AF-9284-962DE7739102}"/>
          </ac:spMkLst>
        </pc:spChg>
      </pc:sldChg>
      <pc:sldChg chg="modSp mod">
        <pc:chgData name="Aishwarya Chakravarty" userId="a076fada-3da1-4cfa-80f2-4056adb32d1c" providerId="ADAL" clId="{A4EDA200-17C6-4444-8E49-E484617508EE}" dt="2022-09-14T14:08:30.307" v="277" actId="2711"/>
        <pc:sldMkLst>
          <pc:docMk/>
          <pc:sldMk cId="2963334391" sldId="273"/>
        </pc:sldMkLst>
        <pc:spChg chg="mod">
          <ac:chgData name="Aishwarya Chakravarty" userId="a076fada-3da1-4cfa-80f2-4056adb32d1c" providerId="ADAL" clId="{A4EDA200-17C6-4444-8E49-E484617508EE}" dt="2022-09-14T14:08:30.307" v="277" actId="2711"/>
          <ac:spMkLst>
            <pc:docMk/>
            <pc:sldMk cId="2963334391" sldId="273"/>
            <ac:spMk id="2" creationId="{C4ACEAB2-3BE6-4ECE-882E-D28872F00D27}"/>
          </ac:spMkLst>
        </pc:spChg>
        <pc:spChg chg="mod">
          <ac:chgData name="Aishwarya Chakravarty" userId="a076fada-3da1-4cfa-80f2-4056adb32d1c" providerId="ADAL" clId="{A4EDA200-17C6-4444-8E49-E484617508EE}" dt="2022-09-14T14:08:30.307" v="277" actId="2711"/>
          <ac:spMkLst>
            <pc:docMk/>
            <pc:sldMk cId="2963334391" sldId="273"/>
            <ac:spMk id="3" creationId="{94864C9D-1187-4A4B-AB54-EC117231882E}"/>
          </ac:spMkLst>
        </pc:spChg>
      </pc:sldChg>
      <pc:sldChg chg="modSp mod">
        <pc:chgData name="Aishwarya Chakravarty" userId="a076fada-3da1-4cfa-80f2-4056adb32d1c" providerId="ADAL" clId="{A4EDA200-17C6-4444-8E49-E484617508EE}" dt="2022-09-14T14:09:04.828" v="281" actId="2711"/>
        <pc:sldMkLst>
          <pc:docMk/>
          <pc:sldMk cId="4140400971" sldId="274"/>
        </pc:sldMkLst>
        <pc:spChg chg="mod">
          <ac:chgData name="Aishwarya Chakravarty" userId="a076fada-3da1-4cfa-80f2-4056adb32d1c" providerId="ADAL" clId="{A4EDA200-17C6-4444-8E49-E484617508EE}" dt="2022-09-14T14:09:04.828" v="281" actId="2711"/>
          <ac:spMkLst>
            <pc:docMk/>
            <pc:sldMk cId="4140400971" sldId="274"/>
            <ac:spMk id="2" creationId="{C4ACEAB2-3BE6-4ECE-882E-D28872F00D27}"/>
          </ac:spMkLst>
        </pc:spChg>
        <pc:spChg chg="mod">
          <ac:chgData name="Aishwarya Chakravarty" userId="a076fada-3da1-4cfa-80f2-4056adb32d1c" providerId="ADAL" clId="{A4EDA200-17C6-4444-8E49-E484617508EE}" dt="2022-09-14T14:09:04.828" v="281" actId="2711"/>
          <ac:spMkLst>
            <pc:docMk/>
            <pc:sldMk cId="4140400971" sldId="274"/>
            <ac:spMk id="3" creationId="{94864C9D-1187-4A4B-AB54-EC117231882E}"/>
          </ac:spMkLst>
        </pc:spChg>
      </pc:sldChg>
      <pc:sldChg chg="modSp mod">
        <pc:chgData name="Aishwarya Chakravarty" userId="a076fada-3da1-4cfa-80f2-4056adb32d1c" providerId="ADAL" clId="{A4EDA200-17C6-4444-8E49-E484617508EE}" dt="2022-09-14T14:09:31.161" v="284" actId="2711"/>
        <pc:sldMkLst>
          <pc:docMk/>
          <pc:sldMk cId="2369565718" sldId="275"/>
        </pc:sldMkLst>
        <pc:spChg chg="mod">
          <ac:chgData name="Aishwarya Chakravarty" userId="a076fada-3da1-4cfa-80f2-4056adb32d1c" providerId="ADAL" clId="{A4EDA200-17C6-4444-8E49-E484617508EE}" dt="2022-09-14T14:09:31.161" v="284" actId="2711"/>
          <ac:spMkLst>
            <pc:docMk/>
            <pc:sldMk cId="2369565718" sldId="275"/>
            <ac:spMk id="2" creationId="{C4ACEAB2-3BE6-4ECE-882E-D28872F00D27}"/>
          </ac:spMkLst>
        </pc:spChg>
        <pc:spChg chg="mod">
          <ac:chgData name="Aishwarya Chakravarty" userId="a076fada-3da1-4cfa-80f2-4056adb32d1c" providerId="ADAL" clId="{A4EDA200-17C6-4444-8E49-E484617508EE}" dt="2022-09-14T14:09:31.161" v="284" actId="2711"/>
          <ac:spMkLst>
            <pc:docMk/>
            <pc:sldMk cId="2369565718" sldId="275"/>
            <ac:spMk id="3" creationId="{94864C9D-1187-4A4B-AB54-EC117231882E}"/>
          </ac:spMkLst>
        </pc:spChg>
      </pc:sldChg>
      <pc:sldChg chg="modSp mod">
        <pc:chgData name="Aishwarya Chakravarty" userId="a076fada-3da1-4cfa-80f2-4056adb32d1c" providerId="ADAL" clId="{A4EDA200-17C6-4444-8E49-E484617508EE}" dt="2022-09-14T14:09:58.578" v="287" actId="2711"/>
        <pc:sldMkLst>
          <pc:docMk/>
          <pc:sldMk cId="2021082296" sldId="276"/>
        </pc:sldMkLst>
        <pc:spChg chg="mod">
          <ac:chgData name="Aishwarya Chakravarty" userId="a076fada-3da1-4cfa-80f2-4056adb32d1c" providerId="ADAL" clId="{A4EDA200-17C6-4444-8E49-E484617508EE}" dt="2022-09-14T14:09:58.578" v="287" actId="2711"/>
          <ac:spMkLst>
            <pc:docMk/>
            <pc:sldMk cId="2021082296" sldId="276"/>
            <ac:spMk id="2" creationId="{C4ACEAB2-3BE6-4ECE-882E-D28872F00D27}"/>
          </ac:spMkLst>
        </pc:spChg>
        <pc:spChg chg="mod">
          <ac:chgData name="Aishwarya Chakravarty" userId="a076fada-3da1-4cfa-80f2-4056adb32d1c" providerId="ADAL" clId="{A4EDA200-17C6-4444-8E49-E484617508EE}" dt="2022-09-14T14:09:58.578" v="287" actId="2711"/>
          <ac:spMkLst>
            <pc:docMk/>
            <pc:sldMk cId="2021082296" sldId="276"/>
            <ac:spMk id="3" creationId="{94864C9D-1187-4A4B-AB54-EC117231882E}"/>
          </ac:spMkLst>
        </pc:spChg>
      </pc:sldChg>
      <pc:sldChg chg="modSp mod">
        <pc:chgData name="Aishwarya Chakravarty" userId="a076fada-3da1-4cfa-80f2-4056adb32d1c" providerId="ADAL" clId="{A4EDA200-17C6-4444-8E49-E484617508EE}" dt="2022-09-14T14:10:30.398" v="290" actId="2711"/>
        <pc:sldMkLst>
          <pc:docMk/>
          <pc:sldMk cId="384645124" sldId="277"/>
        </pc:sldMkLst>
        <pc:spChg chg="mod">
          <ac:chgData name="Aishwarya Chakravarty" userId="a076fada-3da1-4cfa-80f2-4056adb32d1c" providerId="ADAL" clId="{A4EDA200-17C6-4444-8E49-E484617508EE}" dt="2022-09-14T14:10:30.398" v="290" actId="2711"/>
          <ac:spMkLst>
            <pc:docMk/>
            <pc:sldMk cId="384645124" sldId="277"/>
            <ac:spMk id="2" creationId="{C4ACEAB2-3BE6-4ECE-882E-D28872F00D27}"/>
          </ac:spMkLst>
        </pc:spChg>
        <pc:spChg chg="mod">
          <ac:chgData name="Aishwarya Chakravarty" userId="a076fada-3da1-4cfa-80f2-4056adb32d1c" providerId="ADAL" clId="{A4EDA200-17C6-4444-8E49-E484617508EE}" dt="2022-09-14T14:10:30.398" v="290" actId="2711"/>
          <ac:spMkLst>
            <pc:docMk/>
            <pc:sldMk cId="384645124" sldId="277"/>
            <ac:spMk id="3" creationId="{94864C9D-1187-4A4B-AB54-EC117231882E}"/>
          </ac:spMkLst>
        </pc:spChg>
      </pc:sldChg>
      <pc:sldChg chg="modSp mod">
        <pc:chgData name="Aishwarya Chakravarty" userId="a076fada-3da1-4cfa-80f2-4056adb32d1c" providerId="ADAL" clId="{A4EDA200-17C6-4444-8E49-E484617508EE}" dt="2022-09-14T14:11:27.775" v="293" actId="2711"/>
        <pc:sldMkLst>
          <pc:docMk/>
          <pc:sldMk cId="1115866447" sldId="278"/>
        </pc:sldMkLst>
        <pc:spChg chg="mod">
          <ac:chgData name="Aishwarya Chakravarty" userId="a076fada-3da1-4cfa-80f2-4056adb32d1c" providerId="ADAL" clId="{A4EDA200-17C6-4444-8E49-E484617508EE}" dt="2022-09-14T14:11:27.775" v="293" actId="2711"/>
          <ac:spMkLst>
            <pc:docMk/>
            <pc:sldMk cId="1115866447" sldId="278"/>
            <ac:spMk id="2" creationId="{C4ACEAB2-3BE6-4ECE-882E-D28872F00D27}"/>
          </ac:spMkLst>
        </pc:spChg>
        <pc:spChg chg="mod">
          <ac:chgData name="Aishwarya Chakravarty" userId="a076fada-3da1-4cfa-80f2-4056adb32d1c" providerId="ADAL" clId="{A4EDA200-17C6-4444-8E49-E484617508EE}" dt="2022-09-14T14:11:27.775" v="293" actId="2711"/>
          <ac:spMkLst>
            <pc:docMk/>
            <pc:sldMk cId="1115866447" sldId="278"/>
            <ac:spMk id="3" creationId="{94864C9D-1187-4A4B-AB54-EC117231882E}"/>
          </ac:spMkLst>
        </pc:spChg>
      </pc:sldChg>
      <pc:sldChg chg="modSp mod">
        <pc:chgData name="Aishwarya Chakravarty" userId="a076fada-3da1-4cfa-80f2-4056adb32d1c" providerId="ADAL" clId="{A4EDA200-17C6-4444-8E49-E484617508EE}" dt="2022-09-14T14:07:46.681" v="271" actId="2711"/>
        <pc:sldMkLst>
          <pc:docMk/>
          <pc:sldMk cId="679703342" sldId="279"/>
        </pc:sldMkLst>
        <pc:spChg chg="mod">
          <ac:chgData name="Aishwarya Chakravarty" userId="a076fada-3da1-4cfa-80f2-4056adb32d1c" providerId="ADAL" clId="{A4EDA200-17C6-4444-8E49-E484617508EE}" dt="2022-09-14T14:07:46.681" v="271" actId="2711"/>
          <ac:spMkLst>
            <pc:docMk/>
            <pc:sldMk cId="679703342" sldId="279"/>
            <ac:spMk id="2" creationId="{41529533-D29F-4C7E-B2A1-5CC1273357DB}"/>
          </ac:spMkLst>
        </pc:spChg>
        <pc:spChg chg="mod">
          <ac:chgData name="Aishwarya Chakravarty" userId="a076fada-3da1-4cfa-80f2-4056adb32d1c" providerId="ADAL" clId="{A4EDA200-17C6-4444-8E49-E484617508EE}" dt="2022-09-14T14:07:46.681" v="271" actId="2711"/>
          <ac:spMkLst>
            <pc:docMk/>
            <pc:sldMk cId="679703342" sldId="279"/>
            <ac:spMk id="3" creationId="{5E3BC8CB-7298-4378-9C7B-259CD97B2A6D}"/>
          </ac:spMkLst>
        </pc:spChg>
        <pc:spChg chg="mod">
          <ac:chgData name="Aishwarya Chakravarty" userId="a076fada-3da1-4cfa-80f2-4056adb32d1c" providerId="ADAL" clId="{A4EDA200-17C6-4444-8E49-E484617508EE}" dt="2022-09-14T14:07:46.681" v="271" actId="2711"/>
          <ac:spMkLst>
            <pc:docMk/>
            <pc:sldMk cId="679703342" sldId="279"/>
            <ac:spMk id="5" creationId="{ABF92BB4-924A-9675-7F5C-A246705B4446}"/>
          </ac:spMkLst>
        </pc:spChg>
      </pc:sldChg>
      <pc:sldChg chg="modSp mod">
        <pc:chgData name="Aishwarya Chakravarty" userId="a076fada-3da1-4cfa-80f2-4056adb32d1c" providerId="ADAL" clId="{A4EDA200-17C6-4444-8E49-E484617508EE}" dt="2022-09-14T14:08:04.732" v="274" actId="27636"/>
        <pc:sldMkLst>
          <pc:docMk/>
          <pc:sldMk cId="2803270683" sldId="283"/>
        </pc:sldMkLst>
        <pc:spChg chg="mod">
          <ac:chgData name="Aishwarya Chakravarty" userId="a076fada-3da1-4cfa-80f2-4056adb32d1c" providerId="ADAL" clId="{A4EDA200-17C6-4444-8E49-E484617508EE}" dt="2022-09-14T14:08:04.706" v="273" actId="2711"/>
          <ac:spMkLst>
            <pc:docMk/>
            <pc:sldMk cId="2803270683" sldId="283"/>
            <ac:spMk id="2" creationId="{0BF0EA5E-F19B-47E6-8E95-9AABBF926E5D}"/>
          </ac:spMkLst>
        </pc:spChg>
        <pc:spChg chg="mod">
          <ac:chgData name="Aishwarya Chakravarty" userId="a076fada-3da1-4cfa-80f2-4056adb32d1c" providerId="ADAL" clId="{A4EDA200-17C6-4444-8E49-E484617508EE}" dt="2022-09-14T14:08:04.732" v="274" actId="27636"/>
          <ac:spMkLst>
            <pc:docMk/>
            <pc:sldMk cId="2803270683" sldId="283"/>
            <ac:spMk id="3" creationId="{8F147BDA-155D-464F-9CED-0D6A74A682F1}"/>
          </ac:spMkLst>
        </pc:spChg>
        <pc:spChg chg="mod">
          <ac:chgData name="Aishwarya Chakravarty" userId="a076fada-3da1-4cfa-80f2-4056adb32d1c" providerId="ADAL" clId="{A4EDA200-17C6-4444-8E49-E484617508EE}" dt="2022-09-14T14:08:04.706" v="273" actId="2711"/>
          <ac:spMkLst>
            <pc:docMk/>
            <pc:sldMk cId="2803270683" sldId="283"/>
            <ac:spMk id="5" creationId="{B555BB86-6028-977F-AEF9-B2EFBB5DB748}"/>
          </ac:spMkLst>
        </pc:spChg>
      </pc:sldChg>
      <pc:sldChg chg="modSp mod">
        <pc:chgData name="Aishwarya Chakravarty" userId="a076fada-3da1-4cfa-80f2-4056adb32d1c" providerId="ADAL" clId="{A4EDA200-17C6-4444-8E49-E484617508EE}" dt="2022-09-14T14:07:29.217" v="269" actId="2711"/>
        <pc:sldMkLst>
          <pc:docMk/>
          <pc:sldMk cId="136704172" sldId="305"/>
        </pc:sldMkLst>
        <pc:spChg chg="mod">
          <ac:chgData name="Aishwarya Chakravarty" userId="a076fada-3da1-4cfa-80f2-4056adb32d1c" providerId="ADAL" clId="{A4EDA200-17C6-4444-8E49-E484617508EE}" dt="2022-09-14T14:07:29.217" v="269" actId="2711"/>
          <ac:spMkLst>
            <pc:docMk/>
            <pc:sldMk cId="136704172" sldId="305"/>
            <ac:spMk id="18" creationId="{C30B065E-6D3F-49AF-9284-962DE7739102}"/>
          </ac:spMkLst>
        </pc:spChg>
      </pc:sldChg>
      <pc:sldChg chg="addSp delSp modSp mod">
        <pc:chgData name="Aishwarya Chakravarty" userId="a076fada-3da1-4cfa-80f2-4056adb32d1c" providerId="ADAL" clId="{A4EDA200-17C6-4444-8E49-E484617508EE}" dt="2022-09-14T14:04:22.736" v="252" actId="1076"/>
        <pc:sldMkLst>
          <pc:docMk/>
          <pc:sldMk cId="77861231" sldId="308"/>
        </pc:sldMkLst>
        <pc:spChg chg="mod">
          <ac:chgData name="Aishwarya Chakravarty" userId="a076fada-3da1-4cfa-80f2-4056adb32d1c" providerId="ADAL" clId="{A4EDA200-17C6-4444-8E49-E484617508EE}" dt="2022-09-14T13:49:55.906" v="82" actId="2711"/>
          <ac:spMkLst>
            <pc:docMk/>
            <pc:sldMk cId="77861231" sldId="308"/>
            <ac:spMk id="2" creationId="{86BBA484-0991-4437-B013-EC5E36288A90}"/>
          </ac:spMkLst>
        </pc:spChg>
        <pc:spChg chg="mod">
          <ac:chgData name="Aishwarya Chakravarty" userId="a076fada-3da1-4cfa-80f2-4056adb32d1c" providerId="ADAL" clId="{A4EDA200-17C6-4444-8E49-E484617508EE}" dt="2022-09-14T13:49:55.906" v="82" actId="2711"/>
          <ac:spMkLst>
            <pc:docMk/>
            <pc:sldMk cId="77861231" sldId="308"/>
            <ac:spMk id="13" creationId="{70FB5A10-E6E9-09BD-1D9E-B6CC5A65676F}"/>
          </ac:spMkLst>
        </pc:spChg>
        <pc:spChg chg="mod">
          <ac:chgData name="Aishwarya Chakravarty" userId="a076fada-3da1-4cfa-80f2-4056adb32d1c" providerId="ADAL" clId="{A4EDA200-17C6-4444-8E49-E484617508EE}" dt="2022-09-14T14:03:49.802" v="236" actId="207"/>
          <ac:spMkLst>
            <pc:docMk/>
            <pc:sldMk cId="77861231" sldId="308"/>
            <ac:spMk id="15" creationId="{5F73031D-94F7-1DF4-96CC-0A93EBECF987}"/>
          </ac:spMkLst>
        </pc:spChg>
        <pc:picChg chg="del mod">
          <ac:chgData name="Aishwarya Chakravarty" userId="a076fada-3da1-4cfa-80f2-4056adb32d1c" providerId="ADAL" clId="{A4EDA200-17C6-4444-8E49-E484617508EE}" dt="2022-09-14T13:52:01.951" v="84" actId="478"/>
          <ac:picMkLst>
            <pc:docMk/>
            <pc:sldMk cId="77861231" sldId="308"/>
            <ac:picMk id="4" creationId="{6FF7ED9C-63B8-4F5C-A998-592EB0CDE681}"/>
          </ac:picMkLst>
        </pc:picChg>
        <pc:picChg chg="add mod">
          <ac:chgData name="Aishwarya Chakravarty" userId="a076fada-3da1-4cfa-80f2-4056adb32d1c" providerId="ADAL" clId="{A4EDA200-17C6-4444-8E49-E484617508EE}" dt="2022-09-14T14:03:59.755" v="238" actId="1076"/>
          <ac:picMkLst>
            <pc:docMk/>
            <pc:sldMk cId="77861231" sldId="308"/>
            <ac:picMk id="5" creationId="{926491DE-FC38-4718-A27A-678568F76206}"/>
          </ac:picMkLst>
        </pc:picChg>
        <pc:picChg chg="del">
          <ac:chgData name="Aishwarya Chakravarty" userId="a076fada-3da1-4cfa-80f2-4056adb32d1c" providerId="ADAL" clId="{A4EDA200-17C6-4444-8E49-E484617508EE}" dt="2022-09-14T13:52:10.923" v="87" actId="478"/>
          <ac:picMkLst>
            <pc:docMk/>
            <pc:sldMk cId="77861231" sldId="308"/>
            <ac:picMk id="7" creationId="{141AB384-377A-82BA-5932-7C0B225343D0}"/>
          </ac:picMkLst>
        </pc:picChg>
        <pc:picChg chg="add mod">
          <ac:chgData name="Aishwarya Chakravarty" userId="a076fada-3da1-4cfa-80f2-4056adb32d1c" providerId="ADAL" clId="{A4EDA200-17C6-4444-8E49-E484617508EE}" dt="2022-09-14T14:04:22.736" v="252" actId="1076"/>
          <ac:picMkLst>
            <pc:docMk/>
            <pc:sldMk cId="77861231" sldId="308"/>
            <ac:picMk id="8" creationId="{ED53E017-925E-DEB9-172E-95262A2C1E7A}"/>
          </ac:picMkLst>
        </pc:picChg>
        <pc:picChg chg="add mod">
          <ac:chgData name="Aishwarya Chakravarty" userId="a076fada-3da1-4cfa-80f2-4056adb32d1c" providerId="ADAL" clId="{A4EDA200-17C6-4444-8E49-E484617508EE}" dt="2022-09-14T14:02:28.918" v="213" actId="1076"/>
          <ac:picMkLst>
            <pc:docMk/>
            <pc:sldMk cId="77861231" sldId="308"/>
            <ac:picMk id="10" creationId="{8DB35080-510A-8F8A-6BF7-A2DF5A68AC73}"/>
          </ac:picMkLst>
        </pc:picChg>
        <pc:picChg chg="add mod">
          <ac:chgData name="Aishwarya Chakravarty" userId="a076fada-3da1-4cfa-80f2-4056adb32d1c" providerId="ADAL" clId="{A4EDA200-17C6-4444-8E49-E484617508EE}" dt="2022-09-14T14:02:33.043" v="222" actId="1035"/>
          <ac:picMkLst>
            <pc:docMk/>
            <pc:sldMk cId="77861231" sldId="308"/>
            <ac:picMk id="12" creationId="{C33A03A2-61A1-3C47-6875-0EC7DAE8978C}"/>
          </ac:picMkLst>
        </pc:picChg>
        <pc:picChg chg="del mod">
          <ac:chgData name="Aishwarya Chakravarty" userId="a076fada-3da1-4cfa-80f2-4056adb32d1c" providerId="ADAL" clId="{A4EDA200-17C6-4444-8E49-E484617508EE}" dt="2022-09-14T13:56:59.388" v="111" actId="478"/>
          <ac:picMkLst>
            <pc:docMk/>
            <pc:sldMk cId="77861231" sldId="308"/>
            <ac:picMk id="16" creationId="{FE5D32AE-3015-81AA-0353-F9C1E287268F}"/>
          </ac:picMkLst>
        </pc:picChg>
        <pc:picChg chg="add mod">
          <ac:chgData name="Aishwarya Chakravarty" userId="a076fada-3da1-4cfa-80f2-4056adb32d1c" providerId="ADAL" clId="{A4EDA200-17C6-4444-8E49-E484617508EE}" dt="2022-09-14T14:02:44.981" v="234" actId="1076"/>
          <ac:picMkLst>
            <pc:docMk/>
            <pc:sldMk cId="77861231" sldId="308"/>
            <ac:picMk id="17" creationId="{14175477-FB03-F8FC-2EC7-9476C9453247}"/>
          </ac:picMkLst>
        </pc:picChg>
        <pc:picChg chg="del mod">
          <ac:chgData name="Aishwarya Chakravarty" userId="a076fada-3da1-4cfa-80f2-4056adb32d1c" providerId="ADAL" clId="{A4EDA200-17C6-4444-8E49-E484617508EE}" dt="2022-09-14T13:57:30.136" v="119" actId="478"/>
          <ac:picMkLst>
            <pc:docMk/>
            <pc:sldMk cId="77861231" sldId="308"/>
            <ac:picMk id="18" creationId="{46A9AE0C-FE5E-A81E-B48D-B547C86D7D93}"/>
          </ac:picMkLst>
        </pc:picChg>
        <pc:picChg chg="del mod">
          <ac:chgData name="Aishwarya Chakravarty" userId="a076fada-3da1-4cfa-80f2-4056adb32d1c" providerId="ADAL" clId="{A4EDA200-17C6-4444-8E49-E484617508EE}" dt="2022-09-14T13:58:54.370" v="135" actId="478"/>
          <ac:picMkLst>
            <pc:docMk/>
            <pc:sldMk cId="77861231" sldId="308"/>
            <ac:picMk id="20" creationId="{83D940CF-185C-5129-5E21-9E5710A67783}"/>
          </ac:picMkLst>
        </pc:picChg>
        <pc:picChg chg="add mod">
          <ac:chgData name="Aishwarya Chakravarty" userId="a076fada-3da1-4cfa-80f2-4056adb32d1c" providerId="ADAL" clId="{A4EDA200-17C6-4444-8E49-E484617508EE}" dt="2022-09-14T14:02:42.740" v="233" actId="1076"/>
          <ac:picMkLst>
            <pc:docMk/>
            <pc:sldMk cId="77861231" sldId="308"/>
            <ac:picMk id="21" creationId="{7005D34C-11CE-5221-9B06-0F7A9D4CA06E}"/>
          </ac:picMkLst>
        </pc:picChg>
        <pc:picChg chg="del mod">
          <ac:chgData name="Aishwarya Chakravarty" userId="a076fada-3da1-4cfa-80f2-4056adb32d1c" providerId="ADAL" clId="{A4EDA200-17C6-4444-8E49-E484617508EE}" dt="2022-09-14T14:00:33.272" v="149" actId="478"/>
          <ac:picMkLst>
            <pc:docMk/>
            <pc:sldMk cId="77861231" sldId="308"/>
            <ac:picMk id="22" creationId="{BBFA035C-547C-CE89-8589-1F7F7B822BDE}"/>
          </ac:picMkLst>
        </pc:picChg>
      </pc:sldChg>
      <pc:sldChg chg="modSp mod">
        <pc:chgData name="Aishwarya Chakravarty" userId="a076fada-3da1-4cfa-80f2-4056adb32d1c" providerId="ADAL" clId="{A4EDA200-17C6-4444-8E49-E484617508EE}" dt="2022-09-14T14:08:43.124" v="279" actId="27636"/>
        <pc:sldMkLst>
          <pc:docMk/>
          <pc:sldMk cId="3606469185" sldId="311"/>
        </pc:sldMkLst>
        <pc:spChg chg="mod">
          <ac:chgData name="Aishwarya Chakravarty" userId="a076fada-3da1-4cfa-80f2-4056adb32d1c" providerId="ADAL" clId="{A4EDA200-17C6-4444-8E49-E484617508EE}" dt="2022-09-14T14:08:43.104" v="278" actId="2711"/>
          <ac:spMkLst>
            <pc:docMk/>
            <pc:sldMk cId="3606469185" sldId="311"/>
            <ac:spMk id="2" creationId="{A85916BD-64BB-4030-B645-41732464BCB3}"/>
          </ac:spMkLst>
        </pc:spChg>
        <pc:spChg chg="mod">
          <ac:chgData name="Aishwarya Chakravarty" userId="a076fada-3da1-4cfa-80f2-4056adb32d1c" providerId="ADAL" clId="{A4EDA200-17C6-4444-8E49-E484617508EE}" dt="2022-09-14T14:08:43.124" v="279" actId="27636"/>
          <ac:spMkLst>
            <pc:docMk/>
            <pc:sldMk cId="3606469185" sldId="311"/>
            <ac:spMk id="3" creationId="{2E943C07-0048-4041-A36D-BA273B7DCC03}"/>
          </ac:spMkLst>
        </pc:spChg>
      </pc:sldChg>
      <pc:sldChg chg="modSp mod">
        <pc:chgData name="Aishwarya Chakravarty" userId="a076fada-3da1-4cfa-80f2-4056adb32d1c" providerId="ADAL" clId="{A4EDA200-17C6-4444-8E49-E484617508EE}" dt="2022-09-14T14:09:11.438" v="282" actId="2711"/>
        <pc:sldMkLst>
          <pc:docMk/>
          <pc:sldMk cId="2378172067" sldId="312"/>
        </pc:sldMkLst>
        <pc:spChg chg="mod">
          <ac:chgData name="Aishwarya Chakravarty" userId="a076fada-3da1-4cfa-80f2-4056adb32d1c" providerId="ADAL" clId="{A4EDA200-17C6-4444-8E49-E484617508EE}" dt="2022-09-14T14:09:11.438" v="282" actId="2711"/>
          <ac:spMkLst>
            <pc:docMk/>
            <pc:sldMk cId="2378172067" sldId="312"/>
            <ac:spMk id="2" creationId="{A85916BD-64BB-4030-B645-41732464BCB3}"/>
          </ac:spMkLst>
        </pc:spChg>
        <pc:spChg chg="mod">
          <ac:chgData name="Aishwarya Chakravarty" userId="a076fada-3da1-4cfa-80f2-4056adb32d1c" providerId="ADAL" clId="{A4EDA200-17C6-4444-8E49-E484617508EE}" dt="2022-09-14T14:09:11.438" v="282" actId="2711"/>
          <ac:spMkLst>
            <pc:docMk/>
            <pc:sldMk cId="2378172067" sldId="312"/>
            <ac:spMk id="3" creationId="{2E943C07-0048-4041-A36D-BA273B7DCC03}"/>
          </ac:spMkLst>
        </pc:spChg>
      </pc:sldChg>
      <pc:sldChg chg="modSp mod">
        <pc:chgData name="Aishwarya Chakravarty" userId="a076fada-3da1-4cfa-80f2-4056adb32d1c" providerId="ADAL" clId="{A4EDA200-17C6-4444-8E49-E484617508EE}" dt="2022-09-14T14:09:43.257" v="285" actId="2711"/>
        <pc:sldMkLst>
          <pc:docMk/>
          <pc:sldMk cId="2338533712" sldId="313"/>
        </pc:sldMkLst>
        <pc:spChg chg="mod">
          <ac:chgData name="Aishwarya Chakravarty" userId="a076fada-3da1-4cfa-80f2-4056adb32d1c" providerId="ADAL" clId="{A4EDA200-17C6-4444-8E49-E484617508EE}" dt="2022-09-14T14:09:43.257" v="285" actId="2711"/>
          <ac:spMkLst>
            <pc:docMk/>
            <pc:sldMk cId="2338533712" sldId="313"/>
            <ac:spMk id="2" creationId="{A85916BD-64BB-4030-B645-41732464BCB3}"/>
          </ac:spMkLst>
        </pc:spChg>
        <pc:spChg chg="mod">
          <ac:chgData name="Aishwarya Chakravarty" userId="a076fada-3da1-4cfa-80f2-4056adb32d1c" providerId="ADAL" clId="{A4EDA200-17C6-4444-8E49-E484617508EE}" dt="2022-09-14T14:09:43.257" v="285" actId="2711"/>
          <ac:spMkLst>
            <pc:docMk/>
            <pc:sldMk cId="2338533712" sldId="313"/>
            <ac:spMk id="3" creationId="{2E943C07-0048-4041-A36D-BA273B7DCC03}"/>
          </ac:spMkLst>
        </pc:spChg>
      </pc:sldChg>
      <pc:sldChg chg="modSp mod">
        <pc:chgData name="Aishwarya Chakravarty" userId="a076fada-3da1-4cfa-80f2-4056adb32d1c" providerId="ADAL" clId="{A4EDA200-17C6-4444-8E49-E484617508EE}" dt="2022-09-14T14:10:06.511" v="288" actId="2711"/>
        <pc:sldMkLst>
          <pc:docMk/>
          <pc:sldMk cId="95619817" sldId="314"/>
        </pc:sldMkLst>
        <pc:spChg chg="mod">
          <ac:chgData name="Aishwarya Chakravarty" userId="a076fada-3da1-4cfa-80f2-4056adb32d1c" providerId="ADAL" clId="{A4EDA200-17C6-4444-8E49-E484617508EE}" dt="2022-09-14T14:10:06.511" v="288" actId="2711"/>
          <ac:spMkLst>
            <pc:docMk/>
            <pc:sldMk cId="95619817" sldId="314"/>
            <ac:spMk id="2" creationId="{A85916BD-64BB-4030-B645-41732464BCB3}"/>
          </ac:spMkLst>
        </pc:spChg>
        <pc:spChg chg="mod">
          <ac:chgData name="Aishwarya Chakravarty" userId="a076fada-3da1-4cfa-80f2-4056adb32d1c" providerId="ADAL" clId="{A4EDA200-17C6-4444-8E49-E484617508EE}" dt="2022-09-14T14:10:06.511" v="288" actId="2711"/>
          <ac:spMkLst>
            <pc:docMk/>
            <pc:sldMk cId="95619817" sldId="314"/>
            <ac:spMk id="3" creationId="{2E943C07-0048-4041-A36D-BA273B7DCC03}"/>
          </ac:spMkLst>
        </pc:spChg>
      </pc:sldChg>
      <pc:sldChg chg="modSp mod">
        <pc:chgData name="Aishwarya Chakravarty" userId="a076fada-3da1-4cfa-80f2-4056adb32d1c" providerId="ADAL" clId="{A4EDA200-17C6-4444-8E49-E484617508EE}" dt="2022-09-14T14:10:38.003" v="291" actId="2711"/>
        <pc:sldMkLst>
          <pc:docMk/>
          <pc:sldMk cId="61801001" sldId="315"/>
        </pc:sldMkLst>
        <pc:spChg chg="mod">
          <ac:chgData name="Aishwarya Chakravarty" userId="a076fada-3da1-4cfa-80f2-4056adb32d1c" providerId="ADAL" clId="{A4EDA200-17C6-4444-8E49-E484617508EE}" dt="2022-09-14T14:10:38.003" v="291" actId="2711"/>
          <ac:spMkLst>
            <pc:docMk/>
            <pc:sldMk cId="61801001" sldId="315"/>
            <ac:spMk id="2" creationId="{A85916BD-64BB-4030-B645-41732464BCB3}"/>
          </ac:spMkLst>
        </pc:spChg>
        <pc:spChg chg="mod">
          <ac:chgData name="Aishwarya Chakravarty" userId="a076fada-3da1-4cfa-80f2-4056adb32d1c" providerId="ADAL" clId="{A4EDA200-17C6-4444-8E49-E484617508EE}" dt="2022-09-14T14:10:38.003" v="291" actId="2711"/>
          <ac:spMkLst>
            <pc:docMk/>
            <pc:sldMk cId="61801001" sldId="315"/>
            <ac:spMk id="3" creationId="{2E943C07-0048-4041-A36D-BA273B7DCC03}"/>
          </ac:spMkLst>
        </pc:spChg>
      </pc:sldChg>
      <pc:sldChg chg="modSp mod">
        <pc:chgData name="Aishwarya Chakravarty" userId="a076fada-3da1-4cfa-80f2-4056adb32d1c" providerId="ADAL" clId="{A4EDA200-17C6-4444-8E49-E484617508EE}" dt="2022-09-14T14:11:36.729" v="294" actId="2711"/>
        <pc:sldMkLst>
          <pc:docMk/>
          <pc:sldMk cId="2542924100" sldId="316"/>
        </pc:sldMkLst>
        <pc:spChg chg="mod">
          <ac:chgData name="Aishwarya Chakravarty" userId="a076fada-3da1-4cfa-80f2-4056adb32d1c" providerId="ADAL" clId="{A4EDA200-17C6-4444-8E49-E484617508EE}" dt="2022-09-14T14:11:36.729" v="294" actId="2711"/>
          <ac:spMkLst>
            <pc:docMk/>
            <pc:sldMk cId="2542924100" sldId="316"/>
            <ac:spMk id="2" creationId="{A85916BD-64BB-4030-B645-41732464BCB3}"/>
          </ac:spMkLst>
        </pc:spChg>
        <pc:spChg chg="mod">
          <ac:chgData name="Aishwarya Chakravarty" userId="a076fada-3da1-4cfa-80f2-4056adb32d1c" providerId="ADAL" clId="{A4EDA200-17C6-4444-8E49-E484617508EE}" dt="2022-09-14T14:11:36.729" v="294" actId="2711"/>
          <ac:spMkLst>
            <pc:docMk/>
            <pc:sldMk cId="2542924100" sldId="316"/>
            <ac:spMk id="3" creationId="{2E943C07-0048-4041-A36D-BA273B7DCC03}"/>
          </ac:spMkLst>
        </pc:spChg>
      </pc:sldChg>
      <pc:sldChg chg="modSp mod addCm">
        <pc:chgData name="Aishwarya Chakravarty" userId="a076fada-3da1-4cfa-80f2-4056adb32d1c" providerId="ADAL" clId="{A4EDA200-17C6-4444-8E49-E484617508EE}" dt="2022-09-14T14:06:16.873" v="259" actId="1076"/>
        <pc:sldMkLst>
          <pc:docMk/>
          <pc:sldMk cId="2807999838" sldId="325"/>
        </pc:sldMkLst>
        <pc:spChg chg="mod">
          <ac:chgData name="Aishwarya Chakravarty" userId="a076fada-3da1-4cfa-80f2-4056adb32d1c" providerId="ADAL" clId="{A4EDA200-17C6-4444-8E49-E484617508EE}" dt="2022-09-14T14:05:06.877" v="257" actId="1076"/>
          <ac:spMkLst>
            <pc:docMk/>
            <pc:sldMk cId="2807999838" sldId="325"/>
            <ac:spMk id="2" creationId="{390428BD-54D9-4A11-897F-888F83D9DB9D}"/>
          </ac:spMkLst>
        </pc:spChg>
        <pc:spChg chg="mod">
          <ac:chgData name="Aishwarya Chakravarty" userId="a076fada-3da1-4cfa-80f2-4056adb32d1c" providerId="ADAL" clId="{A4EDA200-17C6-4444-8E49-E484617508EE}" dt="2022-09-14T14:04:51.433" v="254" actId="404"/>
          <ac:spMkLst>
            <pc:docMk/>
            <pc:sldMk cId="2807999838" sldId="325"/>
            <ac:spMk id="3" creationId="{DAC7F12F-1D5A-4D76-A913-3706407B6BC1}"/>
          </ac:spMkLst>
        </pc:spChg>
        <pc:spChg chg="mod">
          <ac:chgData name="Aishwarya Chakravarty" userId="a076fada-3da1-4cfa-80f2-4056adb32d1c" providerId="ADAL" clId="{A4EDA200-17C6-4444-8E49-E484617508EE}" dt="2022-09-14T14:06:16.873" v="259" actId="1076"/>
          <ac:spMkLst>
            <pc:docMk/>
            <pc:sldMk cId="2807999838" sldId="325"/>
            <ac:spMk id="7" creationId="{2CF09552-6547-53F4-DA32-885225DB8E4B}"/>
          </ac:spMkLst>
        </pc:spChg>
        <pc:picChg chg="mod">
          <ac:chgData name="Aishwarya Chakravarty" userId="a076fada-3da1-4cfa-80f2-4056adb32d1c" providerId="ADAL" clId="{A4EDA200-17C6-4444-8E49-E484617508EE}" dt="2022-09-14T14:04:51.433" v="254" actId="404"/>
          <ac:picMkLst>
            <pc:docMk/>
            <pc:sldMk cId="2807999838" sldId="325"/>
            <ac:picMk id="4098" creationId="{2C0B0BE0-5850-919F-A6E0-E637C32BCC86}"/>
          </ac:picMkLst>
        </pc:picChg>
      </pc:sldChg>
      <pc:sldChg chg="modSp mod">
        <pc:chgData name="Aishwarya Chakravarty" userId="a076fada-3da1-4cfa-80f2-4056adb32d1c" providerId="ADAL" clId="{A4EDA200-17C6-4444-8E49-E484617508EE}" dt="2022-09-14T14:06:31.979" v="260" actId="2711"/>
        <pc:sldMkLst>
          <pc:docMk/>
          <pc:sldMk cId="3018838771" sldId="326"/>
        </pc:sldMkLst>
        <pc:spChg chg="mod">
          <ac:chgData name="Aishwarya Chakravarty" userId="a076fada-3da1-4cfa-80f2-4056adb32d1c" providerId="ADAL" clId="{A4EDA200-17C6-4444-8E49-E484617508EE}" dt="2022-09-14T14:06:31.979" v="260" actId="2711"/>
          <ac:spMkLst>
            <pc:docMk/>
            <pc:sldMk cId="3018838771" sldId="326"/>
            <ac:spMk id="2" creationId="{2E6DD425-4508-4432-ABCF-1776258A3A7E}"/>
          </ac:spMkLst>
        </pc:spChg>
        <pc:spChg chg="mod">
          <ac:chgData name="Aishwarya Chakravarty" userId="a076fada-3da1-4cfa-80f2-4056adb32d1c" providerId="ADAL" clId="{A4EDA200-17C6-4444-8E49-E484617508EE}" dt="2022-09-14T14:06:31.979" v="260" actId="2711"/>
          <ac:spMkLst>
            <pc:docMk/>
            <pc:sldMk cId="3018838771" sldId="326"/>
            <ac:spMk id="13" creationId="{09EFC61B-AD14-FC26-0032-693E1DA3B561}"/>
          </ac:spMkLst>
        </pc:spChg>
        <pc:spChg chg="mod">
          <ac:chgData name="Aishwarya Chakravarty" userId="a076fada-3da1-4cfa-80f2-4056adb32d1c" providerId="ADAL" clId="{A4EDA200-17C6-4444-8E49-E484617508EE}" dt="2022-09-14T14:06:31.979" v="260" actId="2711"/>
          <ac:spMkLst>
            <pc:docMk/>
            <pc:sldMk cId="3018838771" sldId="326"/>
            <ac:spMk id="14" creationId="{71FA8333-DFFE-B5D5-7918-CACBDE197835}"/>
          </ac:spMkLst>
        </pc:spChg>
      </pc:sldChg>
      <pc:sldChg chg="modSp mod">
        <pc:chgData name="Aishwarya Chakravarty" userId="a076fada-3da1-4cfa-80f2-4056adb32d1c" providerId="ADAL" clId="{A4EDA200-17C6-4444-8E49-E484617508EE}" dt="2022-09-14T14:07:22.183" v="268" actId="2711"/>
        <pc:sldMkLst>
          <pc:docMk/>
          <pc:sldMk cId="3395529015" sldId="329"/>
        </pc:sldMkLst>
        <pc:spChg chg="mod">
          <ac:chgData name="Aishwarya Chakravarty" userId="a076fada-3da1-4cfa-80f2-4056adb32d1c" providerId="ADAL" clId="{A4EDA200-17C6-4444-8E49-E484617508EE}" dt="2022-09-14T14:07:22.183" v="268" actId="2711"/>
          <ac:spMkLst>
            <pc:docMk/>
            <pc:sldMk cId="3395529015" sldId="329"/>
            <ac:spMk id="2" creationId="{2AA50264-9B8D-49F7-9F26-B3CBBF038F9F}"/>
          </ac:spMkLst>
        </pc:spChg>
        <pc:spChg chg="mod">
          <ac:chgData name="Aishwarya Chakravarty" userId="a076fada-3da1-4cfa-80f2-4056adb32d1c" providerId="ADAL" clId="{A4EDA200-17C6-4444-8E49-E484617508EE}" dt="2022-09-14T14:07:22.183" v="268" actId="2711"/>
          <ac:spMkLst>
            <pc:docMk/>
            <pc:sldMk cId="3395529015" sldId="329"/>
            <ac:spMk id="5" creationId="{9BF647F1-38CB-47C7-9EC2-D2FD34CEEE61}"/>
          </ac:spMkLst>
        </pc:spChg>
        <pc:spChg chg="mod">
          <ac:chgData name="Aishwarya Chakravarty" userId="a076fada-3da1-4cfa-80f2-4056adb32d1c" providerId="ADAL" clId="{A4EDA200-17C6-4444-8E49-E484617508EE}" dt="2022-09-14T14:07:22.183" v="268" actId="2711"/>
          <ac:spMkLst>
            <pc:docMk/>
            <pc:sldMk cId="3395529015" sldId="329"/>
            <ac:spMk id="6" creationId="{E484F891-5DAC-560A-E819-295D5B751FB0}"/>
          </ac:spMkLst>
        </pc:spChg>
      </pc:sldChg>
      <pc:sldChg chg="modSp mod">
        <pc:chgData name="Aishwarya Chakravarty" userId="a076fada-3da1-4cfa-80f2-4056adb32d1c" providerId="ADAL" clId="{A4EDA200-17C6-4444-8E49-E484617508EE}" dt="2022-09-14T15:55:08.202" v="301" actId="20577"/>
        <pc:sldMkLst>
          <pc:docMk/>
          <pc:sldMk cId="563067344" sldId="332"/>
        </pc:sldMkLst>
        <pc:spChg chg="mod">
          <ac:chgData name="Aishwarya Chakravarty" userId="a076fada-3da1-4cfa-80f2-4056adb32d1c" providerId="ADAL" clId="{A4EDA200-17C6-4444-8E49-E484617508EE}" dt="2022-09-14T15:55:08.202" v="301" actId="20577"/>
          <ac:spMkLst>
            <pc:docMk/>
            <pc:sldMk cId="563067344" sldId="332"/>
            <ac:spMk id="3" creationId="{BEECC9EC-FCF2-4D82-BEAF-843D5AE62477}"/>
          </ac:spMkLst>
        </pc:spChg>
      </pc:sldChg>
      <pc:sldChg chg="modSp mod">
        <pc:chgData name="Aishwarya Chakravarty" userId="a076fada-3da1-4cfa-80f2-4056adb32d1c" providerId="ADAL" clId="{A4EDA200-17C6-4444-8E49-E484617508EE}" dt="2022-09-14T14:07:53.317" v="272" actId="2711"/>
        <pc:sldMkLst>
          <pc:docMk/>
          <pc:sldMk cId="135437750" sldId="334"/>
        </pc:sldMkLst>
        <pc:spChg chg="mod">
          <ac:chgData name="Aishwarya Chakravarty" userId="a076fada-3da1-4cfa-80f2-4056adb32d1c" providerId="ADAL" clId="{A4EDA200-17C6-4444-8E49-E484617508EE}" dt="2022-09-14T14:07:53.317" v="272" actId="2711"/>
          <ac:spMkLst>
            <pc:docMk/>
            <pc:sldMk cId="135437750" sldId="334"/>
            <ac:spMk id="2" creationId="{FE43EB98-63D0-4376-AA2E-D44C68CE2583}"/>
          </ac:spMkLst>
        </pc:spChg>
        <pc:spChg chg="mod">
          <ac:chgData name="Aishwarya Chakravarty" userId="a076fada-3da1-4cfa-80f2-4056adb32d1c" providerId="ADAL" clId="{A4EDA200-17C6-4444-8E49-E484617508EE}" dt="2022-09-14T14:07:53.317" v="272" actId="2711"/>
          <ac:spMkLst>
            <pc:docMk/>
            <pc:sldMk cId="135437750" sldId="334"/>
            <ac:spMk id="3" creationId="{F2AF794A-A653-4D58-9187-DF90CB19BDA8}"/>
          </ac:spMkLst>
        </pc:spChg>
      </pc:sldChg>
      <pc:sldChg chg="modSp">
        <pc:chgData name="Aishwarya Chakravarty" userId="a076fada-3da1-4cfa-80f2-4056adb32d1c" providerId="ADAL" clId="{A4EDA200-17C6-4444-8E49-E484617508EE}" dt="2022-09-14T13:49:39.342" v="81" actId="2711"/>
        <pc:sldMkLst>
          <pc:docMk/>
          <pc:sldMk cId="1102479030" sldId="343"/>
        </pc:sldMkLst>
        <pc:spChg chg="mod">
          <ac:chgData name="Aishwarya Chakravarty" userId="a076fada-3da1-4cfa-80f2-4056adb32d1c" providerId="ADAL" clId="{A4EDA200-17C6-4444-8E49-E484617508EE}" dt="2022-09-14T13:49:39.342" v="81" actId="2711"/>
          <ac:spMkLst>
            <pc:docMk/>
            <pc:sldMk cId="1102479030" sldId="343"/>
            <ac:spMk id="7" creationId="{6AD14CE3-CFE5-E22C-F00D-8C9CC849FE6B}"/>
          </ac:spMkLst>
        </pc:spChg>
        <pc:spChg chg="mod">
          <ac:chgData name="Aishwarya Chakravarty" userId="a076fada-3da1-4cfa-80f2-4056adb32d1c" providerId="ADAL" clId="{A4EDA200-17C6-4444-8E49-E484617508EE}" dt="2022-09-14T13:49:39.342" v="81" actId="2711"/>
          <ac:spMkLst>
            <pc:docMk/>
            <pc:sldMk cId="1102479030" sldId="343"/>
            <ac:spMk id="11" creationId="{80ACA460-1E29-8B20-6E1F-0683C0AA5133}"/>
          </ac:spMkLst>
        </pc:spChg>
        <pc:spChg chg="mod">
          <ac:chgData name="Aishwarya Chakravarty" userId="a076fada-3da1-4cfa-80f2-4056adb32d1c" providerId="ADAL" clId="{A4EDA200-17C6-4444-8E49-E484617508EE}" dt="2022-09-14T13:49:39.342" v="81" actId="2711"/>
          <ac:spMkLst>
            <pc:docMk/>
            <pc:sldMk cId="1102479030" sldId="343"/>
            <ac:spMk id="14" creationId="{2CB1801F-9025-559F-6627-7E8672FF070F}"/>
          </ac:spMkLst>
        </pc:spChg>
        <pc:picChg chg="mod">
          <ac:chgData name="Aishwarya Chakravarty" userId="a076fada-3da1-4cfa-80f2-4056adb32d1c" providerId="ADAL" clId="{A4EDA200-17C6-4444-8E49-E484617508EE}" dt="2022-09-14T13:49:39.342" v="81" actId="2711"/>
          <ac:picMkLst>
            <pc:docMk/>
            <pc:sldMk cId="1102479030" sldId="343"/>
            <ac:picMk id="3076" creationId="{96D812EF-93FB-7264-B6C6-F4916D0CF33A}"/>
          </ac:picMkLst>
        </pc:picChg>
      </pc:sldChg>
      <pc:sldChg chg="modSp mod">
        <pc:chgData name="Aishwarya Chakravarty" userId="a076fada-3da1-4cfa-80f2-4056adb32d1c" providerId="ADAL" clId="{A4EDA200-17C6-4444-8E49-E484617508EE}" dt="2022-09-14T14:06:51.373" v="263" actId="27636"/>
        <pc:sldMkLst>
          <pc:docMk/>
          <pc:sldMk cId="2564246944" sldId="344"/>
        </pc:sldMkLst>
        <pc:spChg chg="mod">
          <ac:chgData name="Aishwarya Chakravarty" userId="a076fada-3da1-4cfa-80f2-4056adb32d1c" providerId="ADAL" clId="{A4EDA200-17C6-4444-8E49-E484617508EE}" dt="2022-09-14T14:06:51.359" v="262" actId="2711"/>
          <ac:spMkLst>
            <pc:docMk/>
            <pc:sldMk cId="2564246944" sldId="344"/>
            <ac:spMk id="2" creationId="{0D64EE34-A59C-642F-D843-2ED0FCDC8945}"/>
          </ac:spMkLst>
        </pc:spChg>
        <pc:spChg chg="mod">
          <ac:chgData name="Aishwarya Chakravarty" userId="a076fada-3da1-4cfa-80f2-4056adb32d1c" providerId="ADAL" clId="{A4EDA200-17C6-4444-8E49-E484617508EE}" dt="2022-09-14T14:06:51.373" v="263" actId="27636"/>
          <ac:spMkLst>
            <pc:docMk/>
            <pc:sldMk cId="2564246944" sldId="344"/>
            <ac:spMk id="3" creationId="{EDA086B1-73EE-7E98-5AD4-EFA9975C5394}"/>
          </ac:spMkLst>
        </pc:spChg>
      </pc:sldChg>
      <pc:sldChg chg="modSp mod">
        <pc:chgData name="Aishwarya Chakravarty" userId="a076fada-3da1-4cfa-80f2-4056adb32d1c" providerId="ADAL" clId="{A4EDA200-17C6-4444-8E49-E484617508EE}" dt="2022-09-14T14:07:00.666" v="264" actId="2711"/>
        <pc:sldMkLst>
          <pc:docMk/>
          <pc:sldMk cId="1485350159" sldId="345"/>
        </pc:sldMkLst>
        <pc:spChg chg="mod">
          <ac:chgData name="Aishwarya Chakravarty" userId="a076fada-3da1-4cfa-80f2-4056adb32d1c" providerId="ADAL" clId="{A4EDA200-17C6-4444-8E49-E484617508EE}" dt="2022-09-14T14:07:00.666" v="264" actId="2711"/>
          <ac:spMkLst>
            <pc:docMk/>
            <pc:sldMk cId="1485350159" sldId="345"/>
            <ac:spMk id="2" creationId="{0D64EE34-A59C-642F-D843-2ED0FCDC8945}"/>
          </ac:spMkLst>
        </pc:spChg>
        <pc:spChg chg="mod">
          <ac:chgData name="Aishwarya Chakravarty" userId="a076fada-3da1-4cfa-80f2-4056adb32d1c" providerId="ADAL" clId="{A4EDA200-17C6-4444-8E49-E484617508EE}" dt="2022-09-14T14:07:00.666" v="264" actId="2711"/>
          <ac:spMkLst>
            <pc:docMk/>
            <pc:sldMk cId="1485350159" sldId="345"/>
            <ac:spMk id="3" creationId="{EDA086B1-73EE-7E98-5AD4-EFA9975C5394}"/>
          </ac:spMkLst>
        </pc:spChg>
      </pc:sldChg>
      <pc:sldChg chg="modSp mod">
        <pc:chgData name="Aishwarya Chakravarty" userId="a076fada-3da1-4cfa-80f2-4056adb32d1c" providerId="ADAL" clId="{A4EDA200-17C6-4444-8E49-E484617508EE}" dt="2022-09-14T14:07:07.415" v="265" actId="2711"/>
        <pc:sldMkLst>
          <pc:docMk/>
          <pc:sldMk cId="321454812" sldId="346"/>
        </pc:sldMkLst>
        <pc:spChg chg="mod">
          <ac:chgData name="Aishwarya Chakravarty" userId="a076fada-3da1-4cfa-80f2-4056adb32d1c" providerId="ADAL" clId="{A4EDA200-17C6-4444-8E49-E484617508EE}" dt="2022-09-14T14:07:07.415" v="265" actId="2711"/>
          <ac:spMkLst>
            <pc:docMk/>
            <pc:sldMk cId="321454812" sldId="346"/>
            <ac:spMk id="2" creationId="{0D64EE34-A59C-642F-D843-2ED0FCDC8945}"/>
          </ac:spMkLst>
        </pc:spChg>
        <pc:spChg chg="mod">
          <ac:chgData name="Aishwarya Chakravarty" userId="a076fada-3da1-4cfa-80f2-4056adb32d1c" providerId="ADAL" clId="{A4EDA200-17C6-4444-8E49-E484617508EE}" dt="2022-09-14T14:07:07.415" v="265" actId="2711"/>
          <ac:spMkLst>
            <pc:docMk/>
            <pc:sldMk cId="321454812" sldId="346"/>
            <ac:spMk id="3" creationId="{EDA086B1-73EE-7E98-5AD4-EFA9975C5394}"/>
          </ac:spMkLst>
        </pc:spChg>
      </pc:sldChg>
      <pc:sldChg chg="modSp mod">
        <pc:chgData name="Aishwarya Chakravarty" userId="a076fada-3da1-4cfa-80f2-4056adb32d1c" providerId="ADAL" clId="{A4EDA200-17C6-4444-8E49-E484617508EE}" dt="2022-09-14T14:07:14.771" v="267" actId="27636"/>
        <pc:sldMkLst>
          <pc:docMk/>
          <pc:sldMk cId="1376279312" sldId="347"/>
        </pc:sldMkLst>
        <pc:spChg chg="mod">
          <ac:chgData name="Aishwarya Chakravarty" userId="a076fada-3da1-4cfa-80f2-4056adb32d1c" providerId="ADAL" clId="{A4EDA200-17C6-4444-8E49-E484617508EE}" dt="2022-09-14T14:07:14.749" v="266" actId="2711"/>
          <ac:spMkLst>
            <pc:docMk/>
            <pc:sldMk cId="1376279312" sldId="347"/>
            <ac:spMk id="2" creationId="{0D64EE34-A59C-642F-D843-2ED0FCDC8945}"/>
          </ac:spMkLst>
        </pc:spChg>
        <pc:spChg chg="mod">
          <ac:chgData name="Aishwarya Chakravarty" userId="a076fada-3da1-4cfa-80f2-4056adb32d1c" providerId="ADAL" clId="{A4EDA200-17C6-4444-8E49-E484617508EE}" dt="2022-09-14T14:07:14.771" v="267" actId="27636"/>
          <ac:spMkLst>
            <pc:docMk/>
            <pc:sldMk cId="1376279312" sldId="347"/>
            <ac:spMk id="3" creationId="{EDA086B1-73EE-7E98-5AD4-EFA9975C5394}"/>
          </ac:spMkLst>
        </pc:spChg>
      </pc:sldChg>
    </pc:docChg>
  </pc:docChgLst>
  <pc:docChgLst>
    <pc:chgData name="Dexter Levick" userId="cfead303-d38c-40a9-9e05-c9b454a5ec9d" providerId="ADAL" clId="{0FF99E2C-394A-4DD9-9278-2C5F922D5CF9}"/>
    <pc:docChg chg="modSld">
      <pc:chgData name="Dexter Levick" userId="cfead303-d38c-40a9-9e05-c9b454a5ec9d" providerId="ADAL" clId="{0FF99E2C-394A-4DD9-9278-2C5F922D5CF9}" dt="2022-09-22T10:52:18.017" v="85" actId="20577"/>
      <pc:docMkLst>
        <pc:docMk/>
      </pc:docMkLst>
      <pc:sldChg chg="modSp mod">
        <pc:chgData name="Dexter Levick" userId="cfead303-d38c-40a9-9e05-c9b454a5ec9d" providerId="ADAL" clId="{0FF99E2C-394A-4DD9-9278-2C5F922D5CF9}" dt="2022-09-20T13:22:51.753" v="16"/>
        <pc:sldMkLst>
          <pc:docMk/>
          <pc:sldMk cId="2963334391" sldId="273"/>
        </pc:sldMkLst>
        <pc:spChg chg="mod">
          <ac:chgData name="Dexter Levick" userId="cfead303-d38c-40a9-9e05-c9b454a5ec9d" providerId="ADAL" clId="{0FF99E2C-394A-4DD9-9278-2C5F922D5CF9}" dt="2022-09-20T13:22:51.753" v="16"/>
          <ac:spMkLst>
            <pc:docMk/>
            <pc:sldMk cId="2963334391" sldId="273"/>
            <ac:spMk id="3" creationId="{94864C9D-1187-4A4B-AB54-EC117231882E}"/>
          </ac:spMkLst>
        </pc:spChg>
      </pc:sldChg>
      <pc:sldChg chg="modSp mod">
        <pc:chgData name="Dexter Levick" userId="cfead303-d38c-40a9-9e05-c9b454a5ec9d" providerId="ADAL" clId="{0FF99E2C-394A-4DD9-9278-2C5F922D5CF9}" dt="2022-09-20T13:22:41.485" v="15"/>
        <pc:sldMkLst>
          <pc:docMk/>
          <pc:sldMk cId="4140400971" sldId="274"/>
        </pc:sldMkLst>
        <pc:spChg chg="mod">
          <ac:chgData name="Dexter Levick" userId="cfead303-d38c-40a9-9e05-c9b454a5ec9d" providerId="ADAL" clId="{0FF99E2C-394A-4DD9-9278-2C5F922D5CF9}" dt="2022-09-20T13:22:41.485" v="15"/>
          <ac:spMkLst>
            <pc:docMk/>
            <pc:sldMk cId="4140400971" sldId="274"/>
            <ac:spMk id="3" creationId="{94864C9D-1187-4A4B-AB54-EC117231882E}"/>
          </ac:spMkLst>
        </pc:spChg>
      </pc:sldChg>
      <pc:sldChg chg="modSp mod">
        <pc:chgData name="Dexter Levick" userId="cfead303-d38c-40a9-9e05-c9b454a5ec9d" providerId="ADAL" clId="{0FF99E2C-394A-4DD9-9278-2C5F922D5CF9}" dt="2022-09-20T13:22:35.653" v="14"/>
        <pc:sldMkLst>
          <pc:docMk/>
          <pc:sldMk cId="2369565718" sldId="275"/>
        </pc:sldMkLst>
        <pc:spChg chg="mod">
          <ac:chgData name="Dexter Levick" userId="cfead303-d38c-40a9-9e05-c9b454a5ec9d" providerId="ADAL" clId="{0FF99E2C-394A-4DD9-9278-2C5F922D5CF9}" dt="2022-09-20T13:22:35.653" v="14"/>
          <ac:spMkLst>
            <pc:docMk/>
            <pc:sldMk cId="2369565718" sldId="275"/>
            <ac:spMk id="3" creationId="{94864C9D-1187-4A4B-AB54-EC117231882E}"/>
          </ac:spMkLst>
        </pc:spChg>
      </pc:sldChg>
      <pc:sldChg chg="modSp mod">
        <pc:chgData name="Dexter Levick" userId="cfead303-d38c-40a9-9e05-c9b454a5ec9d" providerId="ADAL" clId="{0FF99E2C-394A-4DD9-9278-2C5F922D5CF9}" dt="2022-09-20T13:22:28.688" v="13"/>
        <pc:sldMkLst>
          <pc:docMk/>
          <pc:sldMk cId="2021082296" sldId="276"/>
        </pc:sldMkLst>
        <pc:spChg chg="mod">
          <ac:chgData name="Dexter Levick" userId="cfead303-d38c-40a9-9e05-c9b454a5ec9d" providerId="ADAL" clId="{0FF99E2C-394A-4DD9-9278-2C5F922D5CF9}" dt="2022-09-20T13:22:28.688" v="13"/>
          <ac:spMkLst>
            <pc:docMk/>
            <pc:sldMk cId="2021082296" sldId="276"/>
            <ac:spMk id="3" creationId="{94864C9D-1187-4A4B-AB54-EC117231882E}"/>
          </ac:spMkLst>
        </pc:spChg>
      </pc:sldChg>
      <pc:sldChg chg="modSp mod">
        <pc:chgData name="Dexter Levick" userId="cfead303-d38c-40a9-9e05-c9b454a5ec9d" providerId="ADAL" clId="{0FF99E2C-394A-4DD9-9278-2C5F922D5CF9}" dt="2022-09-20T13:22:20.963" v="12"/>
        <pc:sldMkLst>
          <pc:docMk/>
          <pc:sldMk cId="384645124" sldId="277"/>
        </pc:sldMkLst>
        <pc:spChg chg="mod">
          <ac:chgData name="Dexter Levick" userId="cfead303-d38c-40a9-9e05-c9b454a5ec9d" providerId="ADAL" clId="{0FF99E2C-394A-4DD9-9278-2C5F922D5CF9}" dt="2022-09-20T13:22:20.963" v="12"/>
          <ac:spMkLst>
            <pc:docMk/>
            <pc:sldMk cId="384645124" sldId="277"/>
            <ac:spMk id="3" creationId="{94864C9D-1187-4A4B-AB54-EC117231882E}"/>
          </ac:spMkLst>
        </pc:spChg>
      </pc:sldChg>
      <pc:sldChg chg="modSp mod">
        <pc:chgData name="Dexter Levick" userId="cfead303-d38c-40a9-9e05-c9b454a5ec9d" providerId="ADAL" clId="{0FF99E2C-394A-4DD9-9278-2C5F922D5CF9}" dt="2022-09-20T13:22:05.392" v="11" actId="20577"/>
        <pc:sldMkLst>
          <pc:docMk/>
          <pc:sldMk cId="1115866447" sldId="278"/>
        </pc:sldMkLst>
        <pc:spChg chg="mod">
          <ac:chgData name="Dexter Levick" userId="cfead303-d38c-40a9-9e05-c9b454a5ec9d" providerId="ADAL" clId="{0FF99E2C-394A-4DD9-9278-2C5F922D5CF9}" dt="2022-09-20T13:22:05.392" v="11" actId="20577"/>
          <ac:spMkLst>
            <pc:docMk/>
            <pc:sldMk cId="1115866447" sldId="278"/>
            <ac:spMk id="3" creationId="{94864C9D-1187-4A4B-AB54-EC117231882E}"/>
          </ac:spMkLst>
        </pc:spChg>
      </pc:sldChg>
      <pc:sldChg chg="modSp mod">
        <pc:chgData name="Dexter Levick" userId="cfead303-d38c-40a9-9e05-c9b454a5ec9d" providerId="ADAL" clId="{0FF99E2C-394A-4DD9-9278-2C5F922D5CF9}" dt="2022-09-20T12:44:11.126" v="0" actId="2"/>
        <pc:sldMkLst>
          <pc:docMk/>
          <pc:sldMk cId="135437750" sldId="334"/>
        </pc:sldMkLst>
        <pc:spChg chg="mod">
          <ac:chgData name="Dexter Levick" userId="cfead303-d38c-40a9-9e05-c9b454a5ec9d" providerId="ADAL" clId="{0FF99E2C-394A-4DD9-9278-2C5F922D5CF9}" dt="2022-09-20T12:44:11.126" v="0" actId="2"/>
          <ac:spMkLst>
            <pc:docMk/>
            <pc:sldMk cId="135437750" sldId="334"/>
            <ac:spMk id="3" creationId="{F2AF794A-A653-4D58-9187-DF90CB19BDA8}"/>
          </ac:spMkLst>
        </pc:spChg>
      </pc:sldChg>
      <pc:sldChg chg="modSp mod">
        <pc:chgData name="Dexter Levick" userId="cfead303-d38c-40a9-9e05-c9b454a5ec9d" providerId="ADAL" clId="{0FF99E2C-394A-4DD9-9278-2C5F922D5CF9}" dt="2022-09-22T10:51:56.012" v="47" actId="20577"/>
        <pc:sldMkLst>
          <pc:docMk/>
          <pc:sldMk cId="2564246944" sldId="344"/>
        </pc:sldMkLst>
        <pc:spChg chg="mod">
          <ac:chgData name="Dexter Levick" userId="cfead303-d38c-40a9-9e05-c9b454a5ec9d" providerId="ADAL" clId="{0FF99E2C-394A-4DD9-9278-2C5F922D5CF9}" dt="2022-09-22T10:51:47.832" v="31" actId="20577"/>
          <ac:spMkLst>
            <pc:docMk/>
            <pc:sldMk cId="2564246944" sldId="344"/>
            <ac:spMk id="2" creationId="{0D64EE34-A59C-642F-D843-2ED0FCDC8945}"/>
          </ac:spMkLst>
        </pc:spChg>
        <pc:spChg chg="mod">
          <ac:chgData name="Dexter Levick" userId="cfead303-d38c-40a9-9e05-c9b454a5ec9d" providerId="ADAL" clId="{0FF99E2C-394A-4DD9-9278-2C5F922D5CF9}" dt="2022-09-22T10:51:56.012" v="47" actId="20577"/>
          <ac:spMkLst>
            <pc:docMk/>
            <pc:sldMk cId="2564246944" sldId="344"/>
            <ac:spMk id="3" creationId="{EDA086B1-73EE-7E98-5AD4-EFA9975C5394}"/>
          </ac:spMkLst>
        </pc:spChg>
      </pc:sldChg>
      <pc:sldChg chg="modSp mod">
        <pc:chgData name="Dexter Levick" userId="cfead303-d38c-40a9-9e05-c9b454a5ec9d" providerId="ADAL" clId="{0FF99E2C-394A-4DD9-9278-2C5F922D5CF9}" dt="2022-09-22T10:52:04.075" v="62" actId="20577"/>
        <pc:sldMkLst>
          <pc:docMk/>
          <pc:sldMk cId="1485350159" sldId="345"/>
        </pc:sldMkLst>
        <pc:spChg chg="mod">
          <ac:chgData name="Dexter Levick" userId="cfead303-d38c-40a9-9e05-c9b454a5ec9d" providerId="ADAL" clId="{0FF99E2C-394A-4DD9-9278-2C5F922D5CF9}" dt="2022-09-22T10:52:04.075" v="62" actId="20577"/>
          <ac:spMkLst>
            <pc:docMk/>
            <pc:sldMk cId="1485350159" sldId="345"/>
            <ac:spMk id="12" creationId="{77A3A5AA-409E-2E7F-26AA-AFE9F1EEACE8}"/>
          </ac:spMkLst>
        </pc:spChg>
      </pc:sldChg>
      <pc:sldChg chg="modSp mod">
        <pc:chgData name="Dexter Levick" userId="cfead303-d38c-40a9-9e05-c9b454a5ec9d" providerId="ADAL" clId="{0FF99E2C-394A-4DD9-9278-2C5F922D5CF9}" dt="2022-09-22T10:52:18.017" v="85" actId="20577"/>
        <pc:sldMkLst>
          <pc:docMk/>
          <pc:sldMk cId="708906309" sldId="347"/>
        </pc:sldMkLst>
        <pc:spChg chg="mod">
          <ac:chgData name="Dexter Levick" userId="cfead303-d38c-40a9-9e05-c9b454a5ec9d" providerId="ADAL" clId="{0FF99E2C-394A-4DD9-9278-2C5F922D5CF9}" dt="2022-09-22T10:52:18.017" v="85" actId="20577"/>
          <ac:spMkLst>
            <pc:docMk/>
            <pc:sldMk cId="708906309" sldId="347"/>
            <ac:spMk id="7" creationId="{19A8271D-FC27-4045-DD02-5B04F0B0B1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22/09/2022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EAD80-622A-4F92-9B6C-842AB117DF18}" type="datetimeFigureOut">
              <a:rPr lang="en-GB" smtClean="0"/>
              <a:t>22/09/2022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8678B-E265-4C8E-8A4B-E3DE21941802}" type="slidenum">
              <a:rPr lang="en-GB" smtClean="0"/>
              <a:t>‹#›</a:t>
            </a:fld>
            <a:endParaRPr lang="en-GB" dirty="0"/>
          </a:p>
        </p:txBody>
      </p:sp>
    </p:spTree>
    <p:extLst>
      <p:ext uri="{BB962C8B-B14F-4D97-AF65-F5344CB8AC3E}">
        <p14:creationId xmlns:p14="http://schemas.microsoft.com/office/powerpoint/2010/main" val="284871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5</a:t>
            </a:fld>
            <a:endParaRPr lang="en-GB" dirty="0"/>
          </a:p>
        </p:txBody>
      </p:sp>
    </p:spTree>
    <p:extLst>
      <p:ext uri="{BB962C8B-B14F-4D97-AF65-F5344CB8AC3E}">
        <p14:creationId xmlns:p14="http://schemas.microsoft.com/office/powerpoint/2010/main" val="60870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08678B-E265-4C8E-8A4B-E3DE21941802}" type="slidenum">
              <a:rPr lang="en-GB" smtClean="0"/>
              <a:t>6</a:t>
            </a:fld>
            <a:endParaRPr lang="en-GB" dirty="0"/>
          </a:p>
        </p:txBody>
      </p:sp>
    </p:spTree>
    <p:extLst>
      <p:ext uri="{BB962C8B-B14F-4D97-AF65-F5344CB8AC3E}">
        <p14:creationId xmlns:p14="http://schemas.microsoft.com/office/powerpoint/2010/main" val="148931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5"/>
          </p:nvPr>
        </p:nvSpPr>
        <p:spPr/>
        <p:txBody>
          <a:bodyPr/>
          <a:lstStyle/>
          <a:p>
            <a:fld id="{9E08678B-E265-4C8E-8A4B-E3DE21941802}" type="slidenum">
              <a:rPr lang="en-GB" smtClean="0"/>
              <a:t>7</a:t>
            </a:fld>
            <a:endParaRPr lang="en-GB" dirty="0"/>
          </a:p>
        </p:txBody>
      </p:sp>
    </p:spTree>
    <p:extLst>
      <p:ext uri="{BB962C8B-B14F-4D97-AF65-F5344CB8AC3E}">
        <p14:creationId xmlns:p14="http://schemas.microsoft.com/office/powerpoint/2010/main" val="36818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dirty="0"/>
          </a:p>
        </p:txBody>
      </p:sp>
    </p:spTree>
    <p:extLst>
      <p:ext uri="{BB962C8B-B14F-4D97-AF65-F5344CB8AC3E}">
        <p14:creationId xmlns:p14="http://schemas.microsoft.com/office/powerpoint/2010/main" val="241847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dirty="0"/>
          </a:p>
        </p:txBody>
      </p:sp>
    </p:spTree>
    <p:extLst>
      <p:ext uri="{BB962C8B-B14F-4D97-AF65-F5344CB8AC3E}">
        <p14:creationId xmlns:p14="http://schemas.microsoft.com/office/powerpoint/2010/main" val="286960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10</a:t>
            </a:fld>
            <a:endParaRPr lang="en-GB" dirty="0"/>
          </a:p>
        </p:txBody>
      </p:sp>
    </p:spTree>
    <p:extLst>
      <p:ext uri="{BB962C8B-B14F-4D97-AF65-F5344CB8AC3E}">
        <p14:creationId xmlns:p14="http://schemas.microsoft.com/office/powerpoint/2010/main" val="318264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11</a:t>
            </a:fld>
            <a:endParaRPr lang="en-GB" dirty="0"/>
          </a:p>
        </p:txBody>
      </p:sp>
    </p:spTree>
    <p:extLst>
      <p:ext uri="{BB962C8B-B14F-4D97-AF65-F5344CB8AC3E}">
        <p14:creationId xmlns:p14="http://schemas.microsoft.com/office/powerpoint/2010/main" val="3473794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a:t>Click to edit Master title style</a:t>
            </a:r>
            <a:endParaRPr lang="en-GB"/>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a:t>Click to edit Master title style</a:t>
            </a:r>
            <a:endParaRPr lang="en-GB"/>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ecd.org/economy/united-kingdom-economic-snapsho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oecd.org/economy/united-kingdom-economic-snapsho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hyperlink" Target="https://www.gov.uk/government/people/kwasi-kwarteng" TargetMode="External"/><Relationship Id="rId3" Type="http://schemas.openxmlformats.org/officeDocument/2006/relationships/hyperlink" Target="https://www.gov.uk/government/people/elizabeth-truss" TargetMode="External"/><Relationship Id="rId7" Type="http://schemas.openxmlformats.org/officeDocument/2006/relationships/hyperlink" Target="https://www.gov.uk/government/ministers/minister-for-the-civil-service" TargetMode="External"/><Relationship Id="rId2" Type="http://schemas.openxmlformats.org/officeDocument/2006/relationships/hyperlink" Target="https://www.bbc.co.uk/news/uk-politics-62796077" TargetMode="External"/><Relationship Id="rId1" Type="http://schemas.openxmlformats.org/officeDocument/2006/relationships/slideLayout" Target="../slideLayouts/slideLayout8.xml"/><Relationship Id="rId6" Type="http://schemas.openxmlformats.org/officeDocument/2006/relationships/hyperlink" Target="https://www.gov.uk/government/ministers/minister-for-the-union" TargetMode="External"/><Relationship Id="rId11" Type="http://schemas.openxmlformats.org/officeDocument/2006/relationships/hyperlink" Target="https://www.gov.uk/government/ministers/secretary-of-state-for-business-energy-and-industrial-strategy" TargetMode="External"/><Relationship Id="rId5" Type="http://schemas.openxmlformats.org/officeDocument/2006/relationships/hyperlink" Target="https://www.gov.uk/government/ministers/first-lord-of-the-treasury" TargetMode="External"/><Relationship Id="rId10" Type="http://schemas.openxmlformats.org/officeDocument/2006/relationships/hyperlink" Target="https://www.gov.uk/government/people/jacob-rees-mogg" TargetMode="External"/><Relationship Id="rId4" Type="http://schemas.openxmlformats.org/officeDocument/2006/relationships/hyperlink" Target="https://www.gov.uk/government/ministers/prime-minister" TargetMode="External"/><Relationship Id="rId9" Type="http://schemas.openxmlformats.org/officeDocument/2006/relationships/hyperlink" Target="https://www.gov.uk/government/ministers/chancellor-of-the-exchequer"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ov.uk/government/people/lee-rowley" TargetMode="External"/><Relationship Id="rId3" Type="http://schemas.openxmlformats.org/officeDocument/2006/relationships/hyperlink" Target="https://www.gov.uk/government/ministers/secretary-of-state-for-levelling-up-housing-and-communities" TargetMode="External"/><Relationship Id="rId7" Type="http://schemas.openxmlformats.org/officeDocument/2006/relationships/hyperlink" Target="https://www.gov.uk/government/ministers/parliamentary-under-secretary-of-state--170" TargetMode="External"/><Relationship Id="rId2" Type="http://schemas.openxmlformats.org/officeDocument/2006/relationships/hyperlink" Target="https://www.gov.uk/government/people/simon-clarke" TargetMode="External"/><Relationship Id="rId1" Type="http://schemas.openxmlformats.org/officeDocument/2006/relationships/slideLayout" Target="../slideLayouts/slideLayout8.xml"/><Relationship Id="rId6" Type="http://schemas.openxmlformats.org/officeDocument/2006/relationships/hyperlink" Target="https://www.gov.uk/government/people/dehenna-davison" TargetMode="External"/><Relationship Id="rId5" Type="http://schemas.openxmlformats.org/officeDocument/2006/relationships/hyperlink" Target="https://www.gov.uk/government/ministers/minister-of-state-at-the-department-for-levelling-up-housing-and-communities--2" TargetMode="External"/><Relationship Id="rId4" Type="http://schemas.openxmlformats.org/officeDocument/2006/relationships/hyperlink" Target="https://www.gov.uk/government/people/paul-scully" TargetMode="External"/><Relationship Id="rId9" Type="http://schemas.openxmlformats.org/officeDocument/2006/relationships/hyperlink" Target="https://www.gov.uk/government/ministers/parliamentary-under-secretary-of-state--17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ministers/parliamentary-under-secretary-of-state--151" TargetMode="External"/><Relationship Id="rId2" Type="http://schemas.openxmlformats.org/officeDocument/2006/relationships/hyperlink" Target="https://www.gov.uk/government/people/lia-nici"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august2022"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nomisweb.co.uk/reports/lmp/lep/1925185564/report.aspx#tabwab" TargetMode="External"/><Relationship Id="rId2" Type="http://schemas.openxmlformats.org/officeDocument/2006/relationships/image" Target="../media/image12.bin"/><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reuters.com/business/aerospace-defense/exclusive-heathrow-owner-ferrovial-studies-options-stake-britains-biggest-2022-08-09/"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aishwaryachakravarty@thamesvalleyberkshire.co.uk" TargetMode="External"/><Relationship Id="rId2" Type="http://schemas.openxmlformats.org/officeDocument/2006/relationships/hyperlink" Target="mailto:dexterlevick@thamesvalleyberkshire.co.u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bracknellnews.co.uk/news/20581618.keir-buys-industrial-site-bracknell-developed-ev-charging-points/"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a.economicmodeling.com/login/login.ph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segro.com/media/news/2022/100822-octopus-energy-expands-hub-at-slough-trading-estate"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visit-reading.com/business/news/2022/8/26/reading-direct-link-to-central-london-via-elizabeth-line-a2521"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acknellnews.co.uk/news/20862728.thames-valley-park-plan-improve-site-amenities/"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maidenhead-advertiser.co.uk/gallery/maidenhead/179595/windsor-and-maidenhead-business-awards-to-recognise-unsung-heroes.html"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bbc.co.uk/news/uk-england-berkshire-62668552"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oecd.org/sdd/na/Growth-and-economic-well-being-oecd-08-2022.pd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mckinsey.com/capabilities/strategy-and-corporate-finance/our-insights/global-economics-intelligence-executive-summary-august-2022"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oecd.org/economy/weekly-tracker-of-gdp-growth/#:~:text=%E2%80%8C%20The%20OECD%20Weekly%20Tracker%20of%20GDP%20growth,the%20turbulent%20period%20of%20the%20current%20global%20pandemic."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bankofengland.co.uk/monetary-policy-report/2022/august-2022"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businessindustryandtrade/business/businessservices/bulletins/businessinsightsandimpactontheukeconomy/25august2022"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3"/>
            <a:ext cx="9144000" cy="2387600"/>
          </a:xfrm>
        </p:spPr>
        <p:txBody>
          <a:bodyPr anchor="ctr" anchorCtr="0">
            <a:normAutofit fontScale="90000"/>
          </a:bodyPr>
          <a:lstStyle/>
          <a:p>
            <a:r>
              <a:rPr lang="en-GB" dirty="0">
                <a:latin typeface="Helvetica" pitchFamily="2" charset="0"/>
              </a:rPr>
              <a:t>Thames Valley Berkshire</a:t>
            </a:r>
            <a:br>
              <a:rPr lang="en-GB" dirty="0">
                <a:latin typeface="Helvetica" pitchFamily="2" charset="0"/>
              </a:rPr>
            </a:br>
            <a:r>
              <a:rPr lang="en-GB" dirty="0">
                <a:latin typeface="Helvetica" pitchFamily="2" charset="0"/>
              </a:rPr>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US" altLang="zh-CN" dirty="0">
                <a:latin typeface="Helvetica" pitchFamily="2" charset="0"/>
              </a:rPr>
              <a:t>August</a:t>
            </a:r>
            <a:r>
              <a:rPr lang="en-GB" dirty="0">
                <a:latin typeface="Helvetica" pitchFamily="2" charset="0"/>
              </a:rPr>
              <a:t> 2022 </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197615" y="127935"/>
            <a:ext cx="10515600" cy="795338"/>
          </a:xfrm>
        </p:spPr>
        <p:txBody>
          <a:bodyPr>
            <a:noAutofit/>
          </a:bodyPr>
          <a:lstStyle/>
          <a:p>
            <a:r>
              <a:rPr kumimoji="0" lang="en-GB" sz="1800" b="0" i="0" u="none" strike="noStrike" kern="1200" cap="none" spc="0" normalizeH="0" baseline="0" noProof="0" dirty="0">
                <a:ln>
                  <a:noFill/>
                </a:ln>
                <a:solidFill>
                  <a:srgbClr val="00B7FF"/>
                </a:solidFill>
                <a:effectLst/>
                <a:uLnTx/>
                <a:uFillTx/>
                <a:latin typeface="Helvetica" pitchFamily="2" charset="0"/>
                <a:ea typeface="+mj-ea"/>
                <a:cs typeface="+mj-cs"/>
              </a:rPr>
              <a:t>August 2022</a:t>
            </a:r>
            <a:br>
              <a:rPr lang="en-GB" sz="3200" dirty="0">
                <a:latin typeface="Helvetica" pitchFamily="2" charset="0"/>
              </a:rPr>
            </a:br>
            <a:r>
              <a:rPr lang="en-GB" sz="3600" dirty="0">
                <a:latin typeface="Helvetica" pitchFamily="2" charset="0"/>
              </a:rPr>
              <a:t>Economic Survey of the United Kingdom</a:t>
            </a:r>
            <a:endParaRPr lang="en-GB" sz="3200" dirty="0">
              <a:latin typeface="Helvetica" pitchFamily="2" charset="0"/>
            </a:endParaRPr>
          </a:p>
        </p:txBody>
      </p:sp>
      <p:sp>
        <p:nvSpPr>
          <p:cNvPr id="14" name="TextBox 13">
            <a:extLst>
              <a:ext uri="{FF2B5EF4-FFF2-40B4-BE49-F238E27FC236}">
                <a16:creationId xmlns:a16="http://schemas.microsoft.com/office/drawing/2014/main" id="{71FA8333-DFFE-B5D5-7918-CACBDE197835}"/>
              </a:ext>
            </a:extLst>
          </p:cNvPr>
          <p:cNvSpPr txBox="1"/>
          <p:nvPr/>
        </p:nvSpPr>
        <p:spPr>
          <a:xfrm>
            <a:off x="5773625" y="6394902"/>
            <a:ext cx="6353060" cy="369332"/>
          </a:xfrm>
          <a:prstGeom prst="rect">
            <a:avLst/>
          </a:prstGeom>
          <a:noFill/>
        </p:spPr>
        <p:txBody>
          <a:bodyPr wrap="square">
            <a:spAutoFit/>
          </a:bodyPr>
          <a:lstStyle/>
          <a:p>
            <a:pPr marL="0" indent="0" algn="r" fontAlgn="base">
              <a:buNone/>
            </a:pPr>
            <a:r>
              <a:rPr lang="en-US" sz="1800" b="1" dirty="0">
                <a:solidFill>
                  <a:srgbClr val="333333"/>
                </a:solidFill>
                <a:latin typeface="Helvetica" pitchFamily="2" charset="0"/>
              </a:rPr>
              <a:t> Source: </a:t>
            </a:r>
            <a:r>
              <a:rPr lang="en-US" sz="1800" b="1"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OECD, August 2022</a:t>
            </a:r>
            <a:endParaRPr lang="en-GB" sz="1800" b="1" dirty="0">
              <a:solidFill>
                <a:srgbClr val="00B0F0"/>
              </a:solidFill>
              <a:latin typeface="Helvetica" pitchFamily="2" charset="0"/>
            </a:endParaRPr>
          </a:p>
        </p:txBody>
      </p:sp>
      <p:sp>
        <p:nvSpPr>
          <p:cNvPr id="13" name="TextBox 12">
            <a:extLst>
              <a:ext uri="{FF2B5EF4-FFF2-40B4-BE49-F238E27FC236}">
                <a16:creationId xmlns:a16="http://schemas.microsoft.com/office/drawing/2014/main" id="{09EFC61B-AD14-FC26-0032-693E1DA3B561}"/>
              </a:ext>
            </a:extLst>
          </p:cNvPr>
          <p:cNvSpPr txBox="1"/>
          <p:nvPr/>
        </p:nvSpPr>
        <p:spPr>
          <a:xfrm>
            <a:off x="197615" y="966811"/>
            <a:ext cx="11744014" cy="5632311"/>
          </a:xfrm>
          <a:prstGeom prst="rect">
            <a:avLst/>
          </a:prstGeom>
          <a:noFill/>
        </p:spPr>
        <p:txBody>
          <a:bodyPr wrap="square">
            <a:spAutoFit/>
          </a:bodyPr>
          <a:lstStyle/>
          <a:p>
            <a:pPr algn="l"/>
            <a:r>
              <a:rPr lang="en-GB" sz="2000" b="1" i="0" dirty="0">
                <a:effectLst/>
                <a:latin typeface="Helvetica" pitchFamily="2" charset="0"/>
              </a:rPr>
              <a:t>Supporting a sustainable recovery</a:t>
            </a:r>
          </a:p>
          <a:p>
            <a:pPr marL="342900" indent="-342900" algn="l">
              <a:buFont typeface="Arial" panose="020B0604020202020204" pitchFamily="34" charset="0"/>
              <a:buChar char="•"/>
            </a:pPr>
            <a:r>
              <a:rPr lang="en-GB" sz="2000" b="0" i="0" dirty="0">
                <a:effectLst/>
                <a:latin typeface="Helvetica" pitchFamily="2" charset="0"/>
              </a:rPr>
              <a:t>The economy has recovered to pre-pandemic levels. High energy prices and rising cost of living are slowing growth. Monetary policy has started to tighten as inflation increased sharply and persistently.</a:t>
            </a:r>
          </a:p>
          <a:p>
            <a:pPr algn="l"/>
            <a:endParaRPr lang="en-GB" sz="2000" dirty="0">
              <a:latin typeface="Helvetica" pitchFamily="2" charset="0"/>
            </a:endParaRPr>
          </a:p>
          <a:p>
            <a:pPr algn="l"/>
            <a:r>
              <a:rPr lang="en-GB" sz="2000" b="1" i="0" dirty="0">
                <a:effectLst/>
                <a:latin typeface="Helvetica" pitchFamily="2" charset="0"/>
              </a:rPr>
              <a:t>Addressing fiscal challenges</a:t>
            </a:r>
          </a:p>
          <a:p>
            <a:pPr marL="342900" indent="-342900">
              <a:buFont typeface="Arial" panose="020B0604020202020204" pitchFamily="34" charset="0"/>
              <a:buChar char="•"/>
            </a:pPr>
            <a:r>
              <a:rPr lang="en-GB" sz="2000" b="0" i="0" dirty="0">
                <a:effectLst/>
                <a:latin typeface="Helvetica" pitchFamily="2" charset="0"/>
              </a:rPr>
              <a:t>Following the phasing out of extensive COVID-19 support measures, fiscal policy has to balance </a:t>
            </a:r>
            <a:r>
              <a:rPr lang="en-GB" sz="2000" dirty="0">
                <a:latin typeface="Helvetica" pitchFamily="2" charset="0"/>
              </a:rPr>
              <a:t>tax increases </a:t>
            </a:r>
            <a:r>
              <a:rPr lang="en-GB" sz="2000" b="0" i="0" dirty="0">
                <a:effectLst/>
                <a:latin typeface="Helvetica" pitchFamily="2" charset="0"/>
              </a:rPr>
              <a:t>with supporting growth and meeting significant investment needs.</a:t>
            </a:r>
          </a:p>
          <a:p>
            <a:pPr marL="342900" indent="-342900">
              <a:buFont typeface="Arial" panose="020B0604020202020204" pitchFamily="34" charset="0"/>
              <a:buChar char="•"/>
            </a:pPr>
            <a:endParaRPr lang="en-GB" sz="2000" b="1"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In the longer term, fiscal space is pressured by ageing related spending pressures and decreasing fiscal revenues as the economy is transitioning to net zero carbon emission.</a:t>
            </a:r>
          </a:p>
          <a:p>
            <a:pPr marL="342900" indent="-342900" algn="l">
              <a:buFont typeface="Arial" panose="020B0604020202020204" pitchFamily="34" charset="0"/>
              <a:buChar char="•"/>
            </a:pPr>
            <a:endParaRPr lang="en-GB" sz="2000" dirty="0">
              <a:latin typeface="Helvetica" pitchFamily="2" charset="0"/>
            </a:endParaRPr>
          </a:p>
          <a:p>
            <a:pPr algn="l"/>
            <a:r>
              <a:rPr lang="en-GB" sz="2000" b="1" i="0" dirty="0">
                <a:effectLst/>
                <a:latin typeface="Helvetica" pitchFamily="2" charset="0"/>
              </a:rPr>
              <a:t>Reaching net zero</a:t>
            </a:r>
          </a:p>
          <a:p>
            <a:pPr marL="342900" indent="-342900" algn="l">
              <a:buFont typeface="Arial" panose="020B0604020202020204" pitchFamily="34" charset="0"/>
              <a:buChar char="•"/>
            </a:pPr>
            <a:r>
              <a:rPr lang="en-GB" sz="2000" b="0" i="0" dirty="0">
                <a:effectLst/>
                <a:latin typeface="Helvetica" pitchFamily="2" charset="0"/>
              </a:rPr>
              <a:t>Private incentives to reduce emissions are inconsistent across sectors and energy sources and too low in a number of sectors, including emission removals. </a:t>
            </a:r>
          </a:p>
          <a:p>
            <a:pPr marL="342900" indent="-342900" algn="l">
              <a:buFont typeface="Arial" panose="020B0604020202020204" pitchFamily="34" charset="0"/>
              <a:buChar char="•"/>
            </a:pPr>
            <a:endParaRPr lang="en-GB" sz="2000" b="0"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Recycling revenue to support clean technologies and infrastructure increases popular support for direct pricing instruments.</a:t>
            </a:r>
          </a:p>
        </p:txBody>
      </p:sp>
    </p:spTree>
    <p:extLst>
      <p:ext uri="{BB962C8B-B14F-4D97-AF65-F5344CB8AC3E}">
        <p14:creationId xmlns:p14="http://schemas.microsoft.com/office/powerpoint/2010/main" val="398229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197615" y="127935"/>
            <a:ext cx="10515600" cy="795338"/>
          </a:xfrm>
        </p:spPr>
        <p:txBody>
          <a:bodyPr>
            <a:noAutofit/>
          </a:bodyPr>
          <a:lstStyle/>
          <a:p>
            <a:r>
              <a:rPr kumimoji="0" lang="en-GB" sz="1800" b="0" i="0" u="none" strike="noStrike" kern="1200" cap="none" spc="0" normalizeH="0" baseline="0" noProof="0" dirty="0">
                <a:ln>
                  <a:noFill/>
                </a:ln>
                <a:solidFill>
                  <a:srgbClr val="00B7FF"/>
                </a:solidFill>
                <a:effectLst/>
                <a:uLnTx/>
                <a:uFillTx/>
                <a:latin typeface="Helvetica" pitchFamily="2" charset="0"/>
                <a:ea typeface="+mj-ea"/>
                <a:cs typeface="+mj-cs"/>
              </a:rPr>
              <a:t>August 2022</a:t>
            </a:r>
            <a:br>
              <a:rPr lang="en-GB" sz="3200" dirty="0">
                <a:latin typeface="Helvetica" pitchFamily="2" charset="0"/>
              </a:rPr>
            </a:br>
            <a:r>
              <a:rPr lang="en-GB" sz="3600" dirty="0">
                <a:latin typeface="Helvetica" pitchFamily="2" charset="0"/>
              </a:rPr>
              <a:t>Economic Survey of the United Kingdom</a:t>
            </a:r>
            <a:endParaRPr lang="en-GB" sz="3200" dirty="0">
              <a:latin typeface="Helvetica" pitchFamily="2" charset="0"/>
            </a:endParaRPr>
          </a:p>
        </p:txBody>
      </p:sp>
      <p:sp>
        <p:nvSpPr>
          <p:cNvPr id="14" name="TextBox 13">
            <a:extLst>
              <a:ext uri="{FF2B5EF4-FFF2-40B4-BE49-F238E27FC236}">
                <a16:creationId xmlns:a16="http://schemas.microsoft.com/office/drawing/2014/main" id="{71FA8333-DFFE-B5D5-7918-CACBDE197835}"/>
              </a:ext>
            </a:extLst>
          </p:cNvPr>
          <p:cNvSpPr txBox="1"/>
          <p:nvPr/>
        </p:nvSpPr>
        <p:spPr>
          <a:xfrm>
            <a:off x="5838940" y="6360733"/>
            <a:ext cx="6353060" cy="369332"/>
          </a:xfrm>
          <a:prstGeom prst="rect">
            <a:avLst/>
          </a:prstGeom>
          <a:noFill/>
        </p:spPr>
        <p:txBody>
          <a:bodyPr wrap="square">
            <a:spAutoFit/>
          </a:bodyPr>
          <a:lstStyle/>
          <a:p>
            <a:pPr marL="0" indent="0" algn="r" fontAlgn="base">
              <a:buNone/>
            </a:pPr>
            <a:r>
              <a:rPr lang="en-US" sz="1800" b="1" dirty="0">
                <a:solidFill>
                  <a:srgbClr val="333333"/>
                </a:solidFill>
                <a:latin typeface="Helvetica" pitchFamily="2" charset="0"/>
              </a:rPr>
              <a:t> Source: </a:t>
            </a:r>
            <a:r>
              <a:rPr lang="en-US" sz="1800" b="1"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OECD, August 2022</a:t>
            </a:r>
            <a:endParaRPr lang="en-GB" sz="1800" b="1" dirty="0">
              <a:solidFill>
                <a:srgbClr val="00B0F0"/>
              </a:solidFill>
              <a:latin typeface="Helvetica" pitchFamily="2" charset="0"/>
            </a:endParaRPr>
          </a:p>
        </p:txBody>
      </p:sp>
      <p:sp>
        <p:nvSpPr>
          <p:cNvPr id="13" name="TextBox 12">
            <a:extLst>
              <a:ext uri="{FF2B5EF4-FFF2-40B4-BE49-F238E27FC236}">
                <a16:creationId xmlns:a16="http://schemas.microsoft.com/office/drawing/2014/main" id="{09EFC61B-AD14-FC26-0032-693E1DA3B561}"/>
              </a:ext>
            </a:extLst>
          </p:cNvPr>
          <p:cNvSpPr txBox="1"/>
          <p:nvPr/>
        </p:nvSpPr>
        <p:spPr>
          <a:xfrm>
            <a:off x="197615" y="1162759"/>
            <a:ext cx="11744014" cy="4708981"/>
          </a:xfrm>
          <a:prstGeom prst="rect">
            <a:avLst/>
          </a:prstGeom>
          <a:noFill/>
        </p:spPr>
        <p:txBody>
          <a:bodyPr wrap="square">
            <a:spAutoFit/>
          </a:bodyPr>
          <a:lstStyle/>
          <a:p>
            <a:pPr algn="l"/>
            <a:r>
              <a:rPr lang="en-GB" sz="2000" b="1" i="0" dirty="0">
                <a:effectLst/>
                <a:latin typeface="Helvetica" pitchFamily="2" charset="0"/>
              </a:rPr>
              <a:t>Raising productivity</a:t>
            </a:r>
          </a:p>
          <a:p>
            <a:pPr marL="342900" indent="-342900" algn="l">
              <a:buFont typeface="Arial" panose="020B0604020202020204" pitchFamily="34" charset="0"/>
              <a:buChar char="•"/>
            </a:pPr>
            <a:r>
              <a:rPr lang="en-GB" sz="2000" b="0" i="0" dirty="0">
                <a:effectLst/>
                <a:latin typeface="Helvetica" pitchFamily="2" charset="0"/>
              </a:rPr>
              <a:t>Local authorities face a fragmented funding landscape, which the 2021 Levelling Up White Paper committed to streamline and simplify. Poorer areas have not benefited to the same extent from the allocation of the first round of the new Levelling Up Fund.</a:t>
            </a:r>
          </a:p>
          <a:p>
            <a:pPr marL="342900" indent="-342900" algn="l">
              <a:buFont typeface="Arial" panose="020B0604020202020204" pitchFamily="34" charset="0"/>
              <a:buChar char="•"/>
            </a:pPr>
            <a:endParaRPr lang="en-GB" sz="2000" b="0"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Business investment has been slow on the back of Brexit and pandemic related uncertainty, contributing to low productivity growth.</a:t>
            </a:r>
          </a:p>
          <a:p>
            <a:pPr marL="342900" indent="-342900" algn="l">
              <a:buFont typeface="Arial" panose="020B0604020202020204" pitchFamily="34" charset="0"/>
              <a:buChar char="•"/>
            </a:pPr>
            <a:endParaRPr lang="en-GB" sz="2000" b="0"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The transition to net zero will provide new job opportunities and require new skills. Adding to existing skill-shortages, quickly rising demand for skills requires the need for re- and upskilling of the exiting workforce.</a:t>
            </a:r>
          </a:p>
          <a:p>
            <a:pPr marL="342900" indent="-342900" algn="l">
              <a:buFont typeface="Arial" panose="020B0604020202020204" pitchFamily="34" charset="0"/>
              <a:buChar char="•"/>
            </a:pPr>
            <a:endParaRPr lang="en-GB" sz="2000" b="0"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Women are highly educated but their skills are not fully utilised in the labour market and inequalities in earnings persist. Women adjust working hours to take over care responsibilities. Parental leave pay rates are low, providing little incentives to shift leave to fathers.</a:t>
            </a:r>
            <a:endParaRPr lang="en-US" sz="2000" b="0" i="0" dirty="0">
              <a:effectLst/>
              <a:latin typeface="Helvetica" pitchFamily="2" charset="0"/>
            </a:endParaRPr>
          </a:p>
        </p:txBody>
      </p:sp>
    </p:spTree>
    <p:extLst>
      <p:ext uri="{BB962C8B-B14F-4D97-AF65-F5344CB8AC3E}">
        <p14:creationId xmlns:p14="http://schemas.microsoft.com/office/powerpoint/2010/main" val="382047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EE34-A59C-642F-D843-2ED0FCDC8945}"/>
              </a:ext>
            </a:extLst>
          </p:cNvPr>
          <p:cNvSpPr>
            <a:spLocks noGrp="1"/>
          </p:cNvSpPr>
          <p:nvPr>
            <p:ph type="title"/>
          </p:nvPr>
        </p:nvSpPr>
        <p:spPr>
          <a:xfrm>
            <a:off x="337457" y="299812"/>
            <a:ext cx="11517086" cy="962932"/>
          </a:xfrm>
        </p:spPr>
        <p:txBody>
          <a:bodyPr>
            <a:noAutofit/>
          </a:bodyPr>
          <a:lstStyle/>
          <a:p>
            <a:r>
              <a:rPr lang="en-GB" sz="3600" dirty="0">
                <a:latin typeface="Helvetica" pitchFamily="2" charset="0"/>
              </a:rPr>
              <a:t>Monthly Spotlight: Ministerial changes affecting economic policy</a:t>
            </a:r>
          </a:p>
        </p:txBody>
      </p:sp>
      <p:sp>
        <p:nvSpPr>
          <p:cNvPr id="3" name="Content Placeholder 2">
            <a:extLst>
              <a:ext uri="{FF2B5EF4-FFF2-40B4-BE49-F238E27FC236}">
                <a16:creationId xmlns:a16="http://schemas.microsoft.com/office/drawing/2014/main" id="{EDA086B1-73EE-7E98-5AD4-EFA9975C5394}"/>
              </a:ext>
            </a:extLst>
          </p:cNvPr>
          <p:cNvSpPr>
            <a:spLocks noGrp="1"/>
          </p:cNvSpPr>
          <p:nvPr>
            <p:ph idx="1"/>
          </p:nvPr>
        </p:nvSpPr>
        <p:spPr>
          <a:xfrm>
            <a:off x="838200" y="1550495"/>
            <a:ext cx="10515600" cy="4615582"/>
          </a:xfrm>
        </p:spPr>
        <p:txBody>
          <a:bodyPr>
            <a:normAutofit/>
          </a:bodyPr>
          <a:lstStyle/>
          <a:p>
            <a:pPr marL="0" indent="0">
              <a:buNone/>
            </a:pPr>
            <a:r>
              <a:rPr lang="en-GB" sz="2000" dirty="0">
                <a:effectLst/>
                <a:latin typeface="Helvetica" pitchFamily="2" charset="0"/>
                <a:ea typeface="Calibri" panose="020F0502020204030204" pitchFamily="34" charset="0"/>
              </a:rPr>
              <a:t>Elizabeth Truss was appointed Prime Minister on 6 September 2022. She was previously Secretary of State for Foreign, Commonwealth and Development Affairs from 15 September 2021. She has appointed her new cabinet, hours after taking over at 10 Downing Street - </a:t>
            </a:r>
            <a:r>
              <a:rPr lang="en-GB" sz="2000" dirty="0">
                <a:solidFill>
                  <a:srgbClr val="00B0F0"/>
                </a:solidFill>
                <a:effectLst/>
                <a:latin typeface="Helvetica" pitchFamily="2" charset="0"/>
                <a:ea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2000" dirty="0">
                <a:effectLst/>
                <a:latin typeface="Helvetica" pitchFamily="2" charset="0"/>
                <a:ea typeface="Calibri" panose="020F0502020204030204" pitchFamily="34" charset="0"/>
              </a:rPr>
              <a:t>.</a:t>
            </a:r>
          </a:p>
          <a:p>
            <a:pPr marL="0" indent="0">
              <a:buNone/>
            </a:pPr>
            <a:endParaRPr lang="en-GB" sz="2000" dirty="0">
              <a:effectLst/>
              <a:latin typeface="Helvetica" pitchFamily="2" charset="0"/>
              <a:ea typeface="Calibri" panose="020F0502020204030204" pitchFamily="34" charset="0"/>
            </a:endParaRPr>
          </a:p>
          <a:p>
            <a:pPr marL="0" indent="0">
              <a:buNone/>
            </a:pPr>
            <a:r>
              <a:rPr lang="en-GB" sz="2000" dirty="0">
                <a:effectLst/>
                <a:latin typeface="Helvetica" pitchFamily="2" charset="0"/>
                <a:ea typeface="Calibri" panose="020F0502020204030204" pitchFamily="34" charset="0"/>
              </a:rPr>
              <a:t>Some of the key ministerial changes affecting economic policy are:</a:t>
            </a:r>
          </a:p>
        </p:txBody>
      </p:sp>
      <p:graphicFrame>
        <p:nvGraphicFramePr>
          <p:cNvPr id="5" name="Table 5">
            <a:extLst>
              <a:ext uri="{FF2B5EF4-FFF2-40B4-BE49-F238E27FC236}">
                <a16:creationId xmlns:a16="http://schemas.microsoft.com/office/drawing/2014/main" id="{F1DDB567-9256-8FD8-F285-CEE7121E3FFE}"/>
              </a:ext>
            </a:extLst>
          </p:cNvPr>
          <p:cNvGraphicFramePr>
            <a:graphicFrameLocks noGrp="1"/>
          </p:cNvGraphicFramePr>
          <p:nvPr>
            <p:extLst>
              <p:ext uri="{D42A27DB-BD31-4B8C-83A1-F6EECF244321}">
                <p14:modId xmlns:p14="http://schemas.microsoft.com/office/powerpoint/2010/main" val="3460794406"/>
              </p:ext>
            </p:extLst>
          </p:nvPr>
        </p:nvGraphicFramePr>
        <p:xfrm>
          <a:off x="1353457" y="3631505"/>
          <a:ext cx="9485086" cy="2636856"/>
        </p:xfrm>
        <a:graphic>
          <a:graphicData uri="http://schemas.openxmlformats.org/drawingml/2006/table">
            <a:tbl>
              <a:tblPr firstRow="1" bandRow="1">
                <a:tableStyleId>{5C22544A-7EE6-4342-B048-85BDC9FD1C3A}</a:tableStyleId>
              </a:tblPr>
              <a:tblGrid>
                <a:gridCol w="4742543">
                  <a:extLst>
                    <a:ext uri="{9D8B030D-6E8A-4147-A177-3AD203B41FA5}">
                      <a16:colId xmlns:a16="http://schemas.microsoft.com/office/drawing/2014/main" val="2854827554"/>
                    </a:ext>
                  </a:extLst>
                </a:gridCol>
                <a:gridCol w="4742543">
                  <a:extLst>
                    <a:ext uri="{9D8B030D-6E8A-4147-A177-3AD203B41FA5}">
                      <a16:colId xmlns:a16="http://schemas.microsoft.com/office/drawing/2014/main" val="636321743"/>
                    </a:ext>
                  </a:extLst>
                </a:gridCol>
              </a:tblGrid>
              <a:tr h="372599">
                <a:tc>
                  <a:txBody>
                    <a:bodyPr/>
                    <a:lstStyle/>
                    <a:p>
                      <a:r>
                        <a:rPr lang="en-GB" sz="1800" b="1" dirty="0">
                          <a:latin typeface="Helvetica" pitchFamily="2" charset="0"/>
                        </a:rPr>
                        <a:t>Minister</a:t>
                      </a:r>
                    </a:p>
                  </a:txBody>
                  <a:tcPr/>
                </a:tc>
                <a:tc>
                  <a:txBody>
                    <a:bodyPr/>
                    <a:lstStyle/>
                    <a:p>
                      <a:r>
                        <a:rPr lang="en-GB" sz="1800" b="1" dirty="0">
                          <a:latin typeface="Helvetica" pitchFamily="2" charset="0"/>
                        </a:rPr>
                        <a:t>Position</a:t>
                      </a:r>
                    </a:p>
                  </a:txBody>
                  <a:tcPr/>
                </a:tc>
                <a:extLst>
                  <a:ext uri="{0D108BD9-81ED-4DB2-BD59-A6C34878D82A}">
                    <a16:rowId xmlns:a16="http://schemas.microsoft.com/office/drawing/2014/main" val="4051012600"/>
                  </a:ext>
                </a:extLst>
              </a:tr>
              <a:tr h="1232444">
                <a:tc>
                  <a:txBody>
                    <a:bodyPr/>
                    <a:lstStyle/>
                    <a:p>
                      <a:r>
                        <a:rPr lang="en-GB" sz="1800" b="0" i="0" u="none" kern="1200" dirty="0">
                          <a:solidFill>
                            <a:schemeClr val="tx1"/>
                          </a:solidFill>
                          <a:effectLst/>
                          <a:latin typeface="Helvetica" pitchFamily="2" charset="0"/>
                          <a:ea typeface="+mn-ea"/>
                          <a:cs typeface="+mn-cs"/>
                          <a:hlinkClick r:id="rId3">
                            <a:extLst>
                              <a:ext uri="{A12FA001-AC4F-418D-AE19-62706E023703}">
                                <ahyp:hlinkClr xmlns:ahyp="http://schemas.microsoft.com/office/drawing/2018/hyperlinkcolor" val="tx"/>
                              </a:ext>
                            </a:extLst>
                          </a:hlinkClick>
                        </a:rPr>
                        <a:t>The Rt Hon Elizabeth Truss MP</a:t>
                      </a:r>
                      <a:endParaRPr lang="en-GB" sz="1800" b="0" i="0" u="none" kern="1200" dirty="0">
                        <a:solidFill>
                          <a:schemeClr val="tx1"/>
                        </a:solidFill>
                        <a:effectLst/>
                        <a:latin typeface="Helvetica" pitchFamily="2" charset="0"/>
                        <a:ea typeface="+mn-ea"/>
                        <a:cs typeface="+mn-cs"/>
                      </a:endParaRPr>
                    </a:p>
                  </a:txBody>
                  <a:tcPr/>
                </a:tc>
                <a:tc>
                  <a:txBody>
                    <a:bodyPr/>
                    <a:lstStyle/>
                    <a:p>
                      <a:r>
                        <a:rPr lang="en-GB" sz="1800" b="0" i="0" u="none" kern="1200" dirty="0">
                          <a:solidFill>
                            <a:schemeClr val="tx1"/>
                          </a:solidFill>
                          <a:effectLst/>
                          <a:latin typeface="Helvetica" pitchFamily="2" charset="0"/>
                          <a:ea typeface="+mn-ea"/>
                          <a:cs typeface="+mn-cs"/>
                          <a:hlinkClick r:id="rId4">
                            <a:extLst>
                              <a:ext uri="{A12FA001-AC4F-418D-AE19-62706E023703}">
                                <ahyp:hlinkClr xmlns:ahyp="http://schemas.microsoft.com/office/drawing/2018/hyperlinkcolor" val="tx"/>
                              </a:ext>
                            </a:extLst>
                          </a:hlinkClick>
                        </a:rPr>
                        <a:t>Prime Minister</a:t>
                      </a:r>
                      <a:endParaRPr lang="en-GB" sz="1800" b="0" i="0" u="none" kern="1200" dirty="0">
                        <a:solidFill>
                          <a:schemeClr val="tx1"/>
                        </a:solidFill>
                        <a:effectLst/>
                        <a:latin typeface="Helvetica" pitchFamily="2" charset="0"/>
                        <a:ea typeface="+mn-ea"/>
                        <a:cs typeface="+mn-cs"/>
                      </a:endParaRPr>
                    </a:p>
                    <a:p>
                      <a:r>
                        <a:rPr lang="en-GB" sz="1800" b="0" i="0" u="none" kern="1200" dirty="0">
                          <a:solidFill>
                            <a:schemeClr val="tx1"/>
                          </a:solidFill>
                          <a:effectLst/>
                          <a:latin typeface="Helvetica" pitchFamily="2" charset="0"/>
                          <a:ea typeface="+mn-ea"/>
                          <a:cs typeface="+mn-cs"/>
                          <a:hlinkClick r:id="rId5">
                            <a:extLst>
                              <a:ext uri="{A12FA001-AC4F-418D-AE19-62706E023703}">
                                <ahyp:hlinkClr xmlns:ahyp="http://schemas.microsoft.com/office/drawing/2018/hyperlinkcolor" val="tx"/>
                              </a:ext>
                            </a:extLst>
                          </a:hlinkClick>
                        </a:rPr>
                        <a:t>First Lord of the Treasury</a:t>
                      </a:r>
                      <a:endParaRPr lang="en-GB" sz="1800" b="0" i="0" u="none" kern="1200" dirty="0">
                        <a:solidFill>
                          <a:schemeClr val="tx1"/>
                        </a:solidFill>
                        <a:effectLst/>
                        <a:latin typeface="Helvetica" pitchFamily="2" charset="0"/>
                        <a:ea typeface="+mn-ea"/>
                        <a:cs typeface="+mn-cs"/>
                      </a:endParaRPr>
                    </a:p>
                    <a:p>
                      <a:r>
                        <a:rPr lang="en-GB" sz="1800" b="0" i="0" u="none" kern="1200" dirty="0">
                          <a:solidFill>
                            <a:schemeClr val="tx1"/>
                          </a:solidFill>
                          <a:effectLst/>
                          <a:latin typeface="Helvetica" pitchFamily="2" charset="0"/>
                          <a:ea typeface="+mn-ea"/>
                          <a:cs typeface="+mn-cs"/>
                          <a:hlinkClick r:id="rId6">
                            <a:extLst>
                              <a:ext uri="{A12FA001-AC4F-418D-AE19-62706E023703}">
                                <ahyp:hlinkClr xmlns:ahyp="http://schemas.microsoft.com/office/drawing/2018/hyperlinkcolor" val="tx"/>
                              </a:ext>
                            </a:extLst>
                          </a:hlinkClick>
                        </a:rPr>
                        <a:t>Minister for the Union</a:t>
                      </a:r>
                      <a:endParaRPr lang="en-GB" sz="1800" b="0" i="0" u="none" kern="1200" dirty="0">
                        <a:solidFill>
                          <a:schemeClr val="tx1"/>
                        </a:solidFill>
                        <a:effectLst/>
                        <a:latin typeface="Helvetica" pitchFamily="2" charset="0"/>
                        <a:ea typeface="+mn-ea"/>
                        <a:cs typeface="+mn-cs"/>
                      </a:endParaRPr>
                    </a:p>
                    <a:p>
                      <a:r>
                        <a:rPr lang="en-GB" sz="1800" b="0" i="0" u="none" kern="1200" dirty="0">
                          <a:solidFill>
                            <a:schemeClr val="tx1"/>
                          </a:solidFill>
                          <a:effectLst/>
                          <a:latin typeface="Helvetica" pitchFamily="2" charset="0"/>
                          <a:ea typeface="+mn-ea"/>
                          <a:cs typeface="+mn-cs"/>
                          <a:hlinkClick r:id="rId7">
                            <a:extLst>
                              <a:ext uri="{A12FA001-AC4F-418D-AE19-62706E023703}">
                                <ahyp:hlinkClr xmlns:ahyp="http://schemas.microsoft.com/office/drawing/2018/hyperlinkcolor" val="tx"/>
                              </a:ext>
                            </a:extLst>
                          </a:hlinkClick>
                        </a:rPr>
                        <a:t>Minister for the Civil Service</a:t>
                      </a:r>
                      <a:endParaRPr lang="en-GB" sz="1800" b="0" i="0" u="none"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540767825"/>
                  </a:ext>
                </a:extLst>
              </a:tr>
              <a:tr h="372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kern="1200" dirty="0">
                          <a:solidFill>
                            <a:schemeClr val="tx1"/>
                          </a:solidFill>
                          <a:effectLst/>
                          <a:latin typeface="Helvetica" pitchFamily="2" charset="0"/>
                          <a:ea typeface="+mn-ea"/>
                          <a:cs typeface="+mn-cs"/>
                          <a:hlinkClick r:id="rId8">
                            <a:extLst>
                              <a:ext uri="{A12FA001-AC4F-418D-AE19-62706E023703}">
                                <ahyp:hlinkClr xmlns:ahyp="http://schemas.microsoft.com/office/drawing/2018/hyperlinkcolor" val="tx"/>
                              </a:ext>
                            </a:extLst>
                          </a:hlinkClick>
                        </a:rPr>
                        <a:t>The Rt Hon Kwasi Kwarteng MP</a:t>
                      </a:r>
                      <a:endParaRPr lang="en-GB" sz="1800" b="0" i="0" u="none" kern="1200" dirty="0">
                        <a:solidFill>
                          <a:schemeClr val="tx1"/>
                        </a:solidFill>
                        <a:effectLst/>
                        <a:latin typeface="Helvetica" pitchFamily="2" charset="0"/>
                        <a:ea typeface="+mn-ea"/>
                        <a:cs typeface="+mn-cs"/>
                      </a:endParaRPr>
                    </a:p>
                  </a:txBody>
                  <a:tcPr/>
                </a:tc>
                <a:tc>
                  <a:txBody>
                    <a:bodyPr/>
                    <a:lstStyle/>
                    <a:p>
                      <a:r>
                        <a:rPr lang="en-GB" sz="1800" b="0" i="0" u="none" kern="1200" dirty="0">
                          <a:solidFill>
                            <a:schemeClr val="tx1"/>
                          </a:solidFill>
                          <a:effectLst/>
                          <a:latin typeface="Helvetica" pitchFamily="2" charset="0"/>
                          <a:ea typeface="+mn-ea"/>
                          <a:cs typeface="+mn-cs"/>
                          <a:hlinkClick r:id="rId9">
                            <a:extLst>
                              <a:ext uri="{A12FA001-AC4F-418D-AE19-62706E023703}">
                                <ahyp:hlinkClr xmlns:ahyp="http://schemas.microsoft.com/office/drawing/2018/hyperlinkcolor" val="tx"/>
                              </a:ext>
                            </a:extLst>
                          </a:hlinkClick>
                        </a:rPr>
                        <a:t>Chancellor of the Exchequer</a:t>
                      </a:r>
                      <a:endParaRPr lang="en-GB" sz="1800" b="0" i="0" u="none"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1838509386"/>
                  </a:ext>
                </a:extLst>
              </a:tr>
              <a:tr h="65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Helvetica" pitchFamily="2" charset="0"/>
                          <a:ea typeface="+mn-ea"/>
                          <a:cs typeface="+mn-cs"/>
                          <a:hlinkClick r:id="rId10">
                            <a:extLst>
                              <a:ext uri="{A12FA001-AC4F-418D-AE19-62706E023703}">
                                <ahyp:hlinkClr xmlns:ahyp="http://schemas.microsoft.com/office/drawing/2018/hyperlinkcolor" val="tx"/>
                              </a:ext>
                            </a:extLst>
                          </a:hlinkClick>
                        </a:rPr>
                        <a:t>The Rt Hon Jacob Rees-Mogg MP</a:t>
                      </a:r>
                      <a:endParaRPr lang="en-GB" sz="1800" b="0" i="0" u="none" kern="1200" dirty="0">
                        <a:solidFill>
                          <a:schemeClr val="tx1"/>
                        </a:solidFill>
                        <a:effectLst/>
                        <a:latin typeface="Helvetica"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kern="1200" dirty="0">
                          <a:solidFill>
                            <a:schemeClr val="tx1"/>
                          </a:solidFill>
                          <a:effectLst/>
                          <a:latin typeface="Helvetica" pitchFamily="2" charset="0"/>
                          <a:ea typeface="+mn-ea"/>
                          <a:cs typeface="+mn-cs"/>
                          <a:hlinkClick r:id="rId11">
                            <a:extLst>
                              <a:ext uri="{A12FA001-AC4F-418D-AE19-62706E023703}">
                                <ahyp:hlinkClr xmlns:ahyp="http://schemas.microsoft.com/office/drawing/2018/hyperlinkcolor" val="tx"/>
                              </a:ext>
                            </a:extLst>
                          </a:hlinkClick>
                        </a:rPr>
                        <a:t>Secretary of State for Business, Energy and Industrial Strategy</a:t>
                      </a:r>
                      <a:endParaRPr lang="en-GB" sz="1800" b="0" i="0" u="none" kern="1200" dirty="0">
                        <a:solidFill>
                          <a:schemeClr val="tx1"/>
                        </a:solidFill>
                        <a:effectLst/>
                        <a:latin typeface="Helvetica" pitchFamily="2" charset="0"/>
                        <a:ea typeface="+mn-ea"/>
                        <a:cs typeface="+mn-cs"/>
                      </a:endParaRPr>
                    </a:p>
                  </a:txBody>
                  <a:tcPr/>
                </a:tc>
                <a:extLst>
                  <a:ext uri="{0D108BD9-81ED-4DB2-BD59-A6C34878D82A}">
                    <a16:rowId xmlns:a16="http://schemas.microsoft.com/office/drawing/2014/main" val="3585854080"/>
                  </a:ext>
                </a:extLst>
              </a:tr>
            </a:tbl>
          </a:graphicData>
        </a:graphic>
      </p:graphicFrame>
    </p:spTree>
    <p:extLst>
      <p:ext uri="{BB962C8B-B14F-4D97-AF65-F5344CB8AC3E}">
        <p14:creationId xmlns:p14="http://schemas.microsoft.com/office/powerpoint/2010/main" val="2564246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086B1-73EE-7E98-5AD4-EFA9975C5394}"/>
              </a:ext>
            </a:extLst>
          </p:cNvPr>
          <p:cNvSpPr>
            <a:spLocks noGrp="1"/>
          </p:cNvSpPr>
          <p:nvPr>
            <p:ph idx="1"/>
          </p:nvPr>
        </p:nvSpPr>
        <p:spPr>
          <a:xfrm>
            <a:off x="838200" y="1222138"/>
            <a:ext cx="10515600" cy="4615582"/>
          </a:xfrm>
        </p:spPr>
        <p:txBody>
          <a:bodyPr>
            <a:normAutofit/>
          </a:bodyPr>
          <a:lstStyle/>
          <a:p>
            <a:pPr marL="0" indent="0">
              <a:buNone/>
            </a:pPr>
            <a:r>
              <a:rPr lang="en-GB" sz="2000" dirty="0">
                <a:effectLst/>
                <a:latin typeface="Helvetica" pitchFamily="2" charset="0"/>
                <a:ea typeface="Calibri" panose="020F0502020204030204" pitchFamily="34" charset="0"/>
              </a:rPr>
              <a:t>The ministerial changes at the Department for Levelling Up, Housing and Communities are:</a:t>
            </a:r>
          </a:p>
          <a:p>
            <a:pPr marL="0" indent="0">
              <a:buNone/>
            </a:pPr>
            <a:endParaRPr lang="en-GB" sz="2000" dirty="0">
              <a:effectLst/>
              <a:latin typeface="Helvetica" pitchFamily="2" charset="0"/>
              <a:ea typeface="Calibri" panose="020F0502020204030204" pitchFamily="34" charset="0"/>
            </a:endParaRPr>
          </a:p>
        </p:txBody>
      </p:sp>
      <p:graphicFrame>
        <p:nvGraphicFramePr>
          <p:cNvPr id="5" name="Table 5">
            <a:extLst>
              <a:ext uri="{FF2B5EF4-FFF2-40B4-BE49-F238E27FC236}">
                <a16:creationId xmlns:a16="http://schemas.microsoft.com/office/drawing/2014/main" id="{D8029BC5-98D4-6C5F-2BFD-04FC6DC36ACD}"/>
              </a:ext>
            </a:extLst>
          </p:cNvPr>
          <p:cNvGraphicFramePr>
            <a:graphicFrameLocks noGrp="1"/>
          </p:cNvGraphicFramePr>
          <p:nvPr>
            <p:extLst>
              <p:ext uri="{D42A27DB-BD31-4B8C-83A1-F6EECF244321}">
                <p14:modId xmlns:p14="http://schemas.microsoft.com/office/powerpoint/2010/main" val="4237363591"/>
              </p:ext>
            </p:extLst>
          </p:nvPr>
        </p:nvGraphicFramePr>
        <p:xfrm>
          <a:off x="591457" y="1594873"/>
          <a:ext cx="11009086" cy="5121083"/>
        </p:xfrm>
        <a:graphic>
          <a:graphicData uri="http://schemas.openxmlformats.org/drawingml/2006/table">
            <a:tbl>
              <a:tblPr firstRow="1" bandRow="1">
                <a:tableStyleId>{5C22544A-7EE6-4342-B048-85BDC9FD1C3A}</a:tableStyleId>
              </a:tblPr>
              <a:tblGrid>
                <a:gridCol w="2417557">
                  <a:extLst>
                    <a:ext uri="{9D8B030D-6E8A-4147-A177-3AD203B41FA5}">
                      <a16:colId xmlns:a16="http://schemas.microsoft.com/office/drawing/2014/main" val="2854827554"/>
                    </a:ext>
                  </a:extLst>
                </a:gridCol>
                <a:gridCol w="2509284">
                  <a:extLst>
                    <a:ext uri="{9D8B030D-6E8A-4147-A177-3AD203B41FA5}">
                      <a16:colId xmlns:a16="http://schemas.microsoft.com/office/drawing/2014/main" val="636321743"/>
                    </a:ext>
                  </a:extLst>
                </a:gridCol>
                <a:gridCol w="6082245">
                  <a:extLst>
                    <a:ext uri="{9D8B030D-6E8A-4147-A177-3AD203B41FA5}">
                      <a16:colId xmlns:a16="http://schemas.microsoft.com/office/drawing/2014/main" val="1237814243"/>
                    </a:ext>
                  </a:extLst>
                </a:gridCol>
              </a:tblGrid>
              <a:tr h="366203">
                <a:tc>
                  <a:txBody>
                    <a:bodyPr/>
                    <a:lstStyle/>
                    <a:p>
                      <a:r>
                        <a:rPr lang="en-GB" sz="1800" b="1" dirty="0">
                          <a:latin typeface="Helvetica" pitchFamily="2" charset="0"/>
                        </a:rPr>
                        <a:t>Minister</a:t>
                      </a:r>
                    </a:p>
                  </a:txBody>
                  <a:tcPr/>
                </a:tc>
                <a:tc>
                  <a:txBody>
                    <a:bodyPr/>
                    <a:lstStyle/>
                    <a:p>
                      <a:r>
                        <a:rPr lang="en-GB" sz="1800" b="1" dirty="0">
                          <a:latin typeface="Helvetica" pitchFamily="2" charset="0"/>
                        </a:rPr>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Helvetica" pitchFamily="2" charset="0"/>
                          <a:ea typeface="+mn-ea"/>
                          <a:cs typeface="+mn-cs"/>
                        </a:rPr>
                        <a:t>Responsibilities</a:t>
                      </a:r>
                    </a:p>
                  </a:txBody>
                  <a:tcPr/>
                </a:tc>
                <a:extLst>
                  <a:ext uri="{0D108BD9-81ED-4DB2-BD59-A6C34878D82A}">
                    <a16:rowId xmlns:a16="http://schemas.microsoft.com/office/drawing/2014/main" val="4051012600"/>
                  </a:ext>
                </a:extLst>
              </a:tr>
              <a:tr h="370840">
                <a:tc>
                  <a:txBody>
                    <a:bodyPr/>
                    <a:lstStyle/>
                    <a:p>
                      <a:r>
                        <a:rPr lang="en-GB" sz="1800" b="0" i="0" kern="1200" dirty="0">
                          <a:solidFill>
                            <a:schemeClr val="tx1"/>
                          </a:solidFill>
                          <a:effectLst/>
                          <a:latin typeface="Helvetica" pitchFamily="2" charset="0"/>
                          <a:ea typeface="+mn-ea"/>
                          <a:cs typeface="+mn-cs"/>
                          <a:hlinkClick r:id="rId2">
                            <a:extLst>
                              <a:ext uri="{A12FA001-AC4F-418D-AE19-62706E023703}">
                                <ahyp:hlinkClr xmlns:ahyp="http://schemas.microsoft.com/office/drawing/2018/hyperlinkcolor" val="tx"/>
                              </a:ext>
                            </a:extLst>
                          </a:hlinkClick>
                        </a:rPr>
                        <a:t>The Rt Hon Simon Clarke MP</a:t>
                      </a:r>
                      <a:endParaRPr lang="en-GB" sz="1800" b="0" dirty="0">
                        <a:solidFill>
                          <a:schemeClr val="tx1"/>
                        </a:solidFill>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Helvetica" pitchFamily="2" charset="0"/>
                          <a:ea typeface="+mn-ea"/>
                          <a:cs typeface="+mn-cs"/>
                          <a:hlinkClick r:id="rId3">
                            <a:extLst>
                              <a:ext uri="{A12FA001-AC4F-418D-AE19-62706E023703}">
                                <ahyp:hlinkClr xmlns:ahyp="http://schemas.microsoft.com/office/drawing/2018/hyperlinkcolor" val="tx"/>
                              </a:ext>
                            </a:extLst>
                          </a:hlinkClick>
                        </a:rPr>
                        <a:t>Secretary of State for Levelling Up, Housing and Communities</a:t>
                      </a:r>
                      <a:endParaRPr lang="en-GB" sz="1800" b="0" i="0" kern="1200" dirty="0">
                        <a:solidFill>
                          <a:schemeClr val="tx1"/>
                        </a:solidFill>
                        <a:effectLst/>
                        <a:latin typeface="Helvetica" pitchFamily="2" charset="0"/>
                        <a:ea typeface="+mn-ea"/>
                        <a:cs typeface="+mn-cs"/>
                      </a:endParaRPr>
                    </a:p>
                  </a:txBody>
                  <a:tcPr/>
                </a:tc>
                <a:tc>
                  <a:txBody>
                    <a:bodyPr/>
                    <a:lstStyle/>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Strategic oversight of the Department’s business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Cross-cutting responsibility for Levelling Up.</a:t>
                      </a:r>
                    </a:p>
                  </a:txBody>
                  <a:tcPr/>
                </a:tc>
                <a:extLst>
                  <a:ext uri="{0D108BD9-81ED-4DB2-BD59-A6C34878D82A}">
                    <a16:rowId xmlns:a16="http://schemas.microsoft.com/office/drawing/2014/main" val="64300741"/>
                  </a:ext>
                </a:extLst>
              </a:tr>
              <a:tr h="370840">
                <a:tc>
                  <a:txBody>
                    <a:bodyPr/>
                    <a:lstStyle/>
                    <a:p>
                      <a:r>
                        <a:rPr lang="en-GB" sz="1800" b="0" i="0" kern="1200" dirty="0">
                          <a:solidFill>
                            <a:schemeClr val="tx1"/>
                          </a:solidFill>
                          <a:effectLst/>
                          <a:latin typeface="Helvetica" pitchFamily="2" charset="0"/>
                          <a:ea typeface="+mn-ea"/>
                          <a:cs typeface="+mn-cs"/>
                          <a:hlinkClick r:id="rId4">
                            <a:extLst>
                              <a:ext uri="{A12FA001-AC4F-418D-AE19-62706E023703}">
                                <ahyp:hlinkClr xmlns:ahyp="http://schemas.microsoft.com/office/drawing/2018/hyperlinkcolor" val="tx"/>
                              </a:ext>
                            </a:extLst>
                          </a:hlinkClick>
                        </a:rPr>
                        <a:t>Paul Scully MP</a:t>
                      </a:r>
                      <a:endParaRPr lang="en-GB" sz="1800" b="0" dirty="0">
                        <a:solidFill>
                          <a:schemeClr val="tx1"/>
                        </a:solidFill>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Helvetica" pitchFamily="2" charset="0"/>
                          <a:ea typeface="+mn-ea"/>
                          <a:cs typeface="+mn-cs"/>
                          <a:hlinkClick r:id="rId5">
                            <a:extLst>
                              <a:ext uri="{A12FA001-AC4F-418D-AE19-62706E023703}">
                                <ahyp:hlinkClr xmlns:ahyp="http://schemas.microsoft.com/office/drawing/2018/hyperlinkcolor" val="tx"/>
                              </a:ext>
                            </a:extLst>
                          </a:hlinkClick>
                        </a:rPr>
                        <a:t>Minister of State</a:t>
                      </a:r>
                      <a:endParaRPr lang="en-GB" sz="1800" b="0" i="0" kern="1200" dirty="0">
                        <a:solidFill>
                          <a:schemeClr val="tx1"/>
                        </a:solidFill>
                        <a:effectLst/>
                        <a:latin typeface="Helvetica" pitchFamily="2" charset="0"/>
                        <a:ea typeface="+mn-ea"/>
                        <a:cs typeface="+mn-cs"/>
                      </a:endParaRPr>
                    </a:p>
                  </a:txBody>
                  <a:tcPr/>
                </a:tc>
                <a:tc>
                  <a:txBody>
                    <a:bodyPr/>
                    <a:lstStyle/>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Local resilience and emergencies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Local Government policy, finance and improvement in England</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Foreign Affairs (Economic activity of publicly funded bodies) Bill and policy oversight</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Supporting Families and Changing Futures Programmes</a:t>
                      </a:r>
                    </a:p>
                  </a:txBody>
                  <a:tcPr/>
                </a:tc>
                <a:extLst>
                  <a:ext uri="{0D108BD9-81ED-4DB2-BD59-A6C34878D82A}">
                    <a16:rowId xmlns:a16="http://schemas.microsoft.com/office/drawing/2014/main" val="654690312"/>
                  </a:ext>
                </a:extLst>
              </a:tr>
              <a:tr h="370840">
                <a:tc>
                  <a:txBody>
                    <a:bodyPr/>
                    <a:lstStyle/>
                    <a:p>
                      <a:r>
                        <a:rPr lang="en-GB" sz="1800" b="0" i="0" kern="1200" dirty="0">
                          <a:solidFill>
                            <a:schemeClr val="tx1"/>
                          </a:solidFill>
                          <a:effectLst/>
                          <a:latin typeface="Helvetica" pitchFamily="2" charset="0"/>
                          <a:ea typeface="+mn-ea"/>
                          <a:cs typeface="+mn-cs"/>
                          <a:hlinkClick r:id="rId6">
                            <a:extLst>
                              <a:ext uri="{A12FA001-AC4F-418D-AE19-62706E023703}">
                                <ahyp:hlinkClr xmlns:ahyp="http://schemas.microsoft.com/office/drawing/2018/hyperlinkcolor" val="tx"/>
                              </a:ext>
                            </a:extLst>
                          </a:hlinkClick>
                        </a:rPr>
                        <a:t>Dehenna Davison MP</a:t>
                      </a:r>
                      <a:endParaRPr lang="en-GB" sz="1800" b="0" dirty="0">
                        <a:solidFill>
                          <a:schemeClr val="tx1"/>
                        </a:solidFill>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Helvetica" pitchFamily="2" charset="0"/>
                          <a:ea typeface="+mn-ea"/>
                          <a:cs typeface="+mn-cs"/>
                          <a:hlinkClick r:id="rId7">
                            <a:extLst>
                              <a:ext uri="{A12FA001-AC4F-418D-AE19-62706E023703}">
                                <ahyp:hlinkClr xmlns:ahyp="http://schemas.microsoft.com/office/drawing/2018/hyperlinkcolor" val="tx"/>
                              </a:ext>
                            </a:extLst>
                          </a:hlinkClick>
                        </a:rPr>
                        <a:t>Parliamentary Under Secretary of State</a:t>
                      </a:r>
                      <a:endParaRPr lang="en-GB" sz="1800" b="0" i="0" kern="1200" dirty="0">
                        <a:solidFill>
                          <a:schemeClr val="tx1"/>
                        </a:solidFill>
                        <a:effectLst/>
                        <a:latin typeface="Helvetica"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Helvetica" pitchFamily="2" charset="0"/>
                          <a:ea typeface="+mn-ea"/>
                          <a:cs typeface="+mn-cs"/>
                        </a:rPr>
                        <a:t>Assistant to the Secretary of State and Minister of State in the Department for Levelling Up, Housing and Communities</a:t>
                      </a:r>
                    </a:p>
                  </a:txBody>
                  <a:tcPr/>
                </a:tc>
                <a:extLst>
                  <a:ext uri="{0D108BD9-81ED-4DB2-BD59-A6C34878D82A}">
                    <a16:rowId xmlns:a16="http://schemas.microsoft.com/office/drawing/2014/main" val="4259359369"/>
                  </a:ext>
                </a:extLst>
              </a:tr>
              <a:tr h="370840">
                <a:tc>
                  <a:txBody>
                    <a:bodyPr/>
                    <a:lstStyle/>
                    <a:p>
                      <a:r>
                        <a:rPr lang="en-GB" sz="1800" b="0" i="0" kern="1200" dirty="0">
                          <a:solidFill>
                            <a:schemeClr val="tx1"/>
                          </a:solidFill>
                          <a:effectLst/>
                          <a:latin typeface="Helvetica" pitchFamily="2" charset="0"/>
                          <a:ea typeface="+mn-ea"/>
                          <a:cs typeface="+mn-cs"/>
                          <a:hlinkClick r:id="rId8">
                            <a:extLst>
                              <a:ext uri="{A12FA001-AC4F-418D-AE19-62706E023703}">
                                <ahyp:hlinkClr xmlns:ahyp="http://schemas.microsoft.com/office/drawing/2018/hyperlinkcolor" val="tx"/>
                              </a:ext>
                            </a:extLst>
                          </a:hlinkClick>
                        </a:rPr>
                        <a:t>Lee Rowley MP</a:t>
                      </a:r>
                      <a:endParaRPr lang="en-GB" sz="1800" b="0" dirty="0">
                        <a:solidFill>
                          <a:schemeClr val="tx1"/>
                        </a:solidFill>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Helvetica" pitchFamily="2" charset="0"/>
                          <a:ea typeface="+mn-ea"/>
                          <a:cs typeface="+mn-cs"/>
                          <a:hlinkClick r:id="rId9">
                            <a:extLst>
                              <a:ext uri="{A12FA001-AC4F-418D-AE19-62706E023703}">
                                <ahyp:hlinkClr xmlns:ahyp="http://schemas.microsoft.com/office/drawing/2018/hyperlinkcolor" val="tx"/>
                              </a:ext>
                            </a:extLst>
                          </a:hlinkClick>
                        </a:rPr>
                        <a:t>Parliamentary Under Secretary of State</a:t>
                      </a:r>
                      <a:endParaRPr lang="en-GB" sz="1800" b="0" i="0" kern="1200" dirty="0">
                        <a:solidFill>
                          <a:schemeClr val="tx1"/>
                        </a:solidFill>
                        <a:effectLst/>
                        <a:latin typeface="Helvetica" pitchFamily="2"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dk1"/>
                          </a:solidFill>
                          <a:effectLst/>
                          <a:latin typeface="Helvetica" pitchFamily="2" charset="0"/>
                          <a:ea typeface="+mn-ea"/>
                          <a:cs typeface="+mn-cs"/>
                        </a:rPr>
                        <a:t>Assistant to the Secretary of State and Minister of State in the Department for Levelling Up, Housing and Communities</a:t>
                      </a:r>
                    </a:p>
                  </a:txBody>
                  <a:tcPr/>
                </a:tc>
                <a:extLst>
                  <a:ext uri="{0D108BD9-81ED-4DB2-BD59-A6C34878D82A}">
                    <a16:rowId xmlns:a16="http://schemas.microsoft.com/office/drawing/2014/main" val="3568197858"/>
                  </a:ext>
                </a:extLst>
              </a:tr>
            </a:tbl>
          </a:graphicData>
        </a:graphic>
      </p:graphicFrame>
      <p:sp>
        <p:nvSpPr>
          <p:cNvPr id="12" name="Title 1">
            <a:extLst>
              <a:ext uri="{FF2B5EF4-FFF2-40B4-BE49-F238E27FC236}">
                <a16:creationId xmlns:a16="http://schemas.microsoft.com/office/drawing/2014/main" id="{77A3A5AA-409E-2E7F-26AA-AFE9F1EEACE8}"/>
              </a:ext>
            </a:extLst>
          </p:cNvPr>
          <p:cNvSpPr>
            <a:spLocks noGrp="1"/>
          </p:cNvSpPr>
          <p:nvPr>
            <p:ph type="title"/>
          </p:nvPr>
        </p:nvSpPr>
        <p:spPr>
          <a:xfrm>
            <a:off x="337457" y="299812"/>
            <a:ext cx="11517086" cy="962932"/>
          </a:xfrm>
        </p:spPr>
        <p:txBody>
          <a:bodyPr>
            <a:noAutofit/>
          </a:bodyPr>
          <a:lstStyle/>
          <a:p>
            <a:r>
              <a:rPr lang="en-GB" sz="3600" dirty="0">
                <a:latin typeface="Helvetica" pitchFamily="2" charset="0"/>
              </a:rPr>
              <a:t>Monthly Spotlight: Ministerial changes affecting economic policy</a:t>
            </a:r>
          </a:p>
        </p:txBody>
      </p:sp>
    </p:spTree>
    <p:extLst>
      <p:ext uri="{BB962C8B-B14F-4D97-AF65-F5344CB8AC3E}">
        <p14:creationId xmlns:p14="http://schemas.microsoft.com/office/powerpoint/2010/main" val="148535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086B1-73EE-7E98-5AD4-EFA9975C5394}"/>
              </a:ext>
            </a:extLst>
          </p:cNvPr>
          <p:cNvSpPr>
            <a:spLocks noGrp="1"/>
          </p:cNvSpPr>
          <p:nvPr>
            <p:ph idx="1"/>
          </p:nvPr>
        </p:nvSpPr>
        <p:spPr>
          <a:xfrm>
            <a:off x="838200" y="1328468"/>
            <a:ext cx="10515600" cy="4615582"/>
          </a:xfrm>
        </p:spPr>
        <p:txBody>
          <a:bodyPr>
            <a:normAutofit/>
          </a:bodyPr>
          <a:lstStyle/>
          <a:p>
            <a:pPr marL="0" indent="0">
              <a:buNone/>
            </a:pPr>
            <a:r>
              <a:rPr lang="en-GB" sz="2000" dirty="0">
                <a:effectLst/>
                <a:latin typeface="Helvetica" pitchFamily="2" charset="0"/>
                <a:ea typeface="Calibri" panose="020F0502020204030204" pitchFamily="34" charset="0"/>
              </a:rPr>
              <a:t>The ministerial changes at the Department for Levelling Up, Housing and Communities </a:t>
            </a:r>
            <a:r>
              <a:rPr lang="en-GB" sz="2000" dirty="0">
                <a:latin typeface="Helvetica" pitchFamily="2" charset="0"/>
                <a:ea typeface="Calibri" panose="020F0502020204030204" pitchFamily="34" charset="0"/>
              </a:rPr>
              <a:t>are:</a:t>
            </a:r>
            <a:endParaRPr lang="en-GB" sz="2000" dirty="0">
              <a:effectLst/>
              <a:latin typeface="Helvetica" pitchFamily="2" charset="0"/>
              <a:ea typeface="Calibri" panose="020F0502020204030204" pitchFamily="34" charset="0"/>
            </a:endParaRPr>
          </a:p>
          <a:p>
            <a:pPr marL="0" indent="0">
              <a:buNone/>
            </a:pPr>
            <a:endParaRPr lang="en-GB" sz="2000" dirty="0">
              <a:effectLst/>
              <a:latin typeface="Helvetica" pitchFamily="2" charset="0"/>
              <a:ea typeface="Calibri" panose="020F0502020204030204" pitchFamily="34" charset="0"/>
            </a:endParaRPr>
          </a:p>
        </p:txBody>
      </p:sp>
      <p:graphicFrame>
        <p:nvGraphicFramePr>
          <p:cNvPr id="5" name="Table 5">
            <a:extLst>
              <a:ext uri="{FF2B5EF4-FFF2-40B4-BE49-F238E27FC236}">
                <a16:creationId xmlns:a16="http://schemas.microsoft.com/office/drawing/2014/main" id="{D8029BC5-98D4-6C5F-2BFD-04FC6DC36ACD}"/>
              </a:ext>
            </a:extLst>
          </p:cNvPr>
          <p:cNvGraphicFramePr>
            <a:graphicFrameLocks noGrp="1"/>
          </p:cNvGraphicFramePr>
          <p:nvPr>
            <p:extLst>
              <p:ext uri="{D42A27DB-BD31-4B8C-83A1-F6EECF244321}">
                <p14:modId xmlns:p14="http://schemas.microsoft.com/office/powerpoint/2010/main" val="4046246208"/>
              </p:ext>
            </p:extLst>
          </p:nvPr>
        </p:nvGraphicFramePr>
        <p:xfrm>
          <a:off x="591457" y="1845081"/>
          <a:ext cx="11009086" cy="4302760"/>
        </p:xfrm>
        <a:graphic>
          <a:graphicData uri="http://schemas.openxmlformats.org/drawingml/2006/table">
            <a:tbl>
              <a:tblPr firstRow="1" bandRow="1">
                <a:tableStyleId>{5C22544A-7EE6-4342-B048-85BDC9FD1C3A}</a:tableStyleId>
              </a:tblPr>
              <a:tblGrid>
                <a:gridCol w="1912257">
                  <a:extLst>
                    <a:ext uri="{9D8B030D-6E8A-4147-A177-3AD203B41FA5}">
                      <a16:colId xmlns:a16="http://schemas.microsoft.com/office/drawing/2014/main" val="2854827554"/>
                    </a:ext>
                  </a:extLst>
                </a:gridCol>
                <a:gridCol w="2046515">
                  <a:extLst>
                    <a:ext uri="{9D8B030D-6E8A-4147-A177-3AD203B41FA5}">
                      <a16:colId xmlns:a16="http://schemas.microsoft.com/office/drawing/2014/main" val="636321743"/>
                    </a:ext>
                  </a:extLst>
                </a:gridCol>
                <a:gridCol w="7050314">
                  <a:extLst>
                    <a:ext uri="{9D8B030D-6E8A-4147-A177-3AD203B41FA5}">
                      <a16:colId xmlns:a16="http://schemas.microsoft.com/office/drawing/2014/main" val="1237814243"/>
                    </a:ext>
                  </a:extLst>
                </a:gridCol>
              </a:tblGrid>
              <a:tr h="370840">
                <a:tc>
                  <a:txBody>
                    <a:bodyPr/>
                    <a:lstStyle/>
                    <a:p>
                      <a:r>
                        <a:rPr lang="en-GB" sz="1800" b="1" dirty="0">
                          <a:latin typeface="Helvetica" pitchFamily="2" charset="0"/>
                        </a:rPr>
                        <a:t>Minister</a:t>
                      </a:r>
                    </a:p>
                  </a:txBody>
                  <a:tcPr/>
                </a:tc>
                <a:tc>
                  <a:txBody>
                    <a:bodyPr/>
                    <a:lstStyle/>
                    <a:p>
                      <a:r>
                        <a:rPr lang="en-GB" sz="1800" b="1" dirty="0">
                          <a:latin typeface="Helvetica" pitchFamily="2" charset="0"/>
                        </a:rPr>
                        <a:t>Position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dirty="0">
                          <a:solidFill>
                            <a:schemeClr val="lt1"/>
                          </a:solidFill>
                          <a:effectLst/>
                          <a:latin typeface="Helvetica" pitchFamily="2" charset="0"/>
                          <a:ea typeface="+mn-ea"/>
                          <a:cs typeface="+mn-cs"/>
                        </a:rPr>
                        <a:t>Responsibilities</a:t>
                      </a:r>
                    </a:p>
                  </a:txBody>
                  <a:tcPr/>
                </a:tc>
                <a:extLst>
                  <a:ext uri="{0D108BD9-81ED-4DB2-BD59-A6C34878D82A}">
                    <a16:rowId xmlns:a16="http://schemas.microsoft.com/office/drawing/2014/main" val="4051012600"/>
                  </a:ext>
                </a:extLst>
              </a:tr>
              <a:tr h="370840">
                <a:tc>
                  <a:txBody>
                    <a:bodyPr/>
                    <a:lstStyle/>
                    <a:p>
                      <a:r>
                        <a:rPr lang="en-GB" sz="1800" b="0" i="0" kern="1200" dirty="0">
                          <a:solidFill>
                            <a:schemeClr val="tx1"/>
                          </a:solidFill>
                          <a:effectLst/>
                          <a:latin typeface="Helvetica" pitchFamily="2" charset="0"/>
                          <a:ea typeface="+mn-ea"/>
                          <a:cs typeface="+mn-cs"/>
                          <a:hlinkClick r:id="rId2">
                            <a:extLst>
                              <a:ext uri="{A12FA001-AC4F-418D-AE19-62706E023703}">
                                <ahyp:hlinkClr xmlns:ahyp="http://schemas.microsoft.com/office/drawing/2018/hyperlinkcolor" val="tx"/>
                              </a:ext>
                            </a:extLst>
                          </a:hlinkClick>
                        </a:rPr>
                        <a:t>Lia Nici MP</a:t>
                      </a:r>
                      <a:endParaRPr lang="en-GB" sz="1800" b="0" dirty="0">
                        <a:solidFill>
                          <a:schemeClr val="tx1"/>
                        </a:solidFill>
                        <a:latin typeface="Helvetica"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dirty="0">
                          <a:solidFill>
                            <a:schemeClr val="tx1"/>
                          </a:solidFill>
                          <a:effectLst/>
                          <a:latin typeface="Helvetica" pitchFamily="2" charset="0"/>
                          <a:ea typeface="+mn-ea"/>
                          <a:cs typeface="+mn-cs"/>
                          <a:hlinkClick r:id="rId3">
                            <a:extLst>
                              <a:ext uri="{A12FA001-AC4F-418D-AE19-62706E023703}">
                                <ahyp:hlinkClr xmlns:ahyp="http://schemas.microsoft.com/office/drawing/2018/hyperlinkcolor" val="tx"/>
                              </a:ext>
                            </a:extLst>
                          </a:hlinkClick>
                        </a:rPr>
                        <a:t>Parliamentary Under Secretary of State (Minister for Levelling Up)</a:t>
                      </a:r>
                      <a:endParaRPr lang="en-GB" sz="1800" b="0" i="0" kern="1200" dirty="0">
                        <a:solidFill>
                          <a:schemeClr val="tx1"/>
                        </a:solidFill>
                        <a:effectLst/>
                        <a:latin typeface="Helvetica" pitchFamily="2" charset="0"/>
                        <a:ea typeface="+mn-ea"/>
                        <a:cs typeface="+mn-cs"/>
                      </a:endParaRPr>
                    </a:p>
                  </a:txBody>
                  <a:tcPr/>
                </a:tc>
                <a:tc>
                  <a:txBody>
                    <a:bodyPr/>
                    <a:lstStyle/>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Levelling Up White Paper, LU cabinet committees, LU taskforce</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Devolution &amp; county deals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UK Shared Prosperity Fund</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City &amp; growth deals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Levelling Up Fund</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Community Ownership Fund</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High Streets, towns, commercial property and community assets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Freeports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Mayoral Combined Authorities/pan-regional bodies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The Union &amp; Constitution, and local govt engagement in Scotland, Wales and Northern Ireland</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UK Common Frameworks</a:t>
                      </a:r>
                    </a:p>
                    <a:p>
                      <a:pPr marL="285750" indent="-285750">
                        <a:buFont typeface="Arial" panose="020B0604020202020204" pitchFamily="34" charset="0"/>
                        <a:buChar char="•"/>
                      </a:pPr>
                      <a:r>
                        <a:rPr lang="en-GB" sz="1800" b="0" i="0" kern="1200" dirty="0">
                          <a:solidFill>
                            <a:schemeClr val="dk1"/>
                          </a:solidFill>
                          <a:effectLst/>
                          <a:latin typeface="Helvetica" pitchFamily="2" charset="0"/>
                          <a:ea typeface="+mn-ea"/>
                          <a:cs typeface="+mn-cs"/>
                        </a:rPr>
                        <a:t>Legislation: Levelling Up &amp; Regeneration Bill (joint with Housing Minister)</a:t>
                      </a:r>
                    </a:p>
                  </a:txBody>
                  <a:tcPr/>
                </a:tc>
                <a:extLst>
                  <a:ext uri="{0D108BD9-81ED-4DB2-BD59-A6C34878D82A}">
                    <a16:rowId xmlns:a16="http://schemas.microsoft.com/office/drawing/2014/main" val="4035918820"/>
                  </a:ext>
                </a:extLst>
              </a:tr>
            </a:tbl>
          </a:graphicData>
        </a:graphic>
      </p:graphicFrame>
      <p:sp>
        <p:nvSpPr>
          <p:cNvPr id="7" name="Title 1">
            <a:extLst>
              <a:ext uri="{FF2B5EF4-FFF2-40B4-BE49-F238E27FC236}">
                <a16:creationId xmlns:a16="http://schemas.microsoft.com/office/drawing/2014/main" id="{19A8271D-FC27-4045-DD02-5B04F0B0B1B9}"/>
              </a:ext>
            </a:extLst>
          </p:cNvPr>
          <p:cNvSpPr>
            <a:spLocks noGrp="1"/>
          </p:cNvSpPr>
          <p:nvPr>
            <p:ph type="title"/>
          </p:nvPr>
        </p:nvSpPr>
        <p:spPr>
          <a:xfrm>
            <a:off x="337457" y="299812"/>
            <a:ext cx="11517086" cy="962932"/>
          </a:xfrm>
        </p:spPr>
        <p:txBody>
          <a:bodyPr>
            <a:noAutofit/>
          </a:bodyPr>
          <a:lstStyle/>
          <a:p>
            <a:r>
              <a:rPr lang="en-GB" sz="3600" dirty="0">
                <a:latin typeface="Helvetica" pitchFamily="2" charset="0"/>
              </a:rPr>
              <a:t>Monthly Spotlight: Ministerial changes affecting economic policy</a:t>
            </a:r>
          </a:p>
        </p:txBody>
      </p:sp>
    </p:spTree>
    <p:extLst>
      <p:ext uri="{BB962C8B-B14F-4D97-AF65-F5344CB8AC3E}">
        <p14:creationId xmlns:p14="http://schemas.microsoft.com/office/powerpoint/2010/main" val="70890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a:xfrm>
            <a:off x="381000" y="238222"/>
            <a:ext cx="10515600" cy="754063"/>
          </a:xfrm>
        </p:spPr>
        <p:txBody>
          <a:bodyPr>
            <a:normAutofit fontScale="90000"/>
          </a:bodyPr>
          <a:lstStyle/>
          <a:p>
            <a:r>
              <a:rPr lang="en-GB" sz="2000" dirty="0">
                <a:latin typeface="Helvetica" pitchFamily="2" charset="0"/>
              </a:rPr>
              <a:t>Employment in the UK</a:t>
            </a:r>
            <a:br>
              <a:rPr lang="en-GB" dirty="0">
                <a:latin typeface="Helvetica" pitchFamily="2" charset="0"/>
              </a:rPr>
            </a:br>
            <a:r>
              <a:rPr lang="en-GB" dirty="0">
                <a:latin typeface="Helvetica" pitchFamily="2" charset="0"/>
              </a:rPr>
              <a:t>Labour Force Survey – August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381000" y="1162483"/>
            <a:ext cx="11364686" cy="5120621"/>
          </a:xfrm>
        </p:spPr>
        <p:txBody>
          <a:bodyPr>
            <a:noAutofit/>
          </a:bodyPr>
          <a:lstStyle/>
          <a:p>
            <a:pPr marL="0" indent="0">
              <a:buNone/>
            </a:pPr>
            <a:r>
              <a:rPr lang="en-GB" sz="2000" b="1" dirty="0">
                <a:latin typeface="Helvetica" pitchFamily="2" charset="0"/>
              </a:rPr>
              <a:t>Key points:</a:t>
            </a:r>
          </a:p>
          <a:p>
            <a:pPr algn="l">
              <a:buFont typeface="Arial" panose="020B0604020202020204" pitchFamily="34" charset="0"/>
              <a:buChar char="•"/>
            </a:pPr>
            <a:r>
              <a:rPr lang="en-GB" sz="2000" b="0" i="0" dirty="0">
                <a:solidFill>
                  <a:schemeClr val="accent6"/>
                </a:solidFill>
                <a:effectLst/>
                <a:latin typeface="Helvetica" pitchFamily="2" charset="0"/>
              </a:rPr>
              <a:t>April to June 2022 estimates show a small decrease in the employment rate compared with the previous three-month period (January to March 2022), and a corresponding small increase in the unemployment rate, while the economic inactivity rate remained largely unchanged.</a:t>
            </a:r>
          </a:p>
          <a:p>
            <a:pPr algn="l">
              <a:buFont typeface="Arial" panose="020B0604020202020204" pitchFamily="34" charset="0"/>
              <a:buChar char="•"/>
            </a:pPr>
            <a:r>
              <a:rPr lang="en-GB" sz="2000" b="0" i="0" dirty="0">
                <a:solidFill>
                  <a:schemeClr val="accent6"/>
                </a:solidFill>
                <a:effectLst/>
                <a:latin typeface="Helvetica" pitchFamily="2" charset="0"/>
              </a:rPr>
              <a:t>Total hours worked decreased slightly compared with the previous three-month period and are still just below pre-coronavirus (COVID-19) pandemic levels.</a:t>
            </a:r>
          </a:p>
          <a:p>
            <a:pPr algn="l">
              <a:buFont typeface="Arial" panose="020B0604020202020204" pitchFamily="34" charset="0"/>
              <a:buChar char="•"/>
            </a:pPr>
            <a:r>
              <a:rPr lang="en-GB" sz="2000" b="0" i="0" dirty="0">
                <a:solidFill>
                  <a:schemeClr val="accent6"/>
                </a:solidFill>
                <a:effectLst/>
                <a:latin typeface="Helvetica" pitchFamily="2" charset="0"/>
              </a:rPr>
              <a:t>The UK employment rate was estimated at 75.5%, which is 0.1 percentage points lower than the previous three-month period and 1.0 percentage points lower than before the coronavirus pandemic (December 2019 to February 2020).</a:t>
            </a:r>
          </a:p>
          <a:p>
            <a:pPr algn="l">
              <a:buFont typeface="Arial" panose="020B0604020202020204" pitchFamily="34" charset="0"/>
              <a:buChar char="•"/>
            </a:pPr>
            <a:r>
              <a:rPr lang="en-GB" sz="2000" b="0" i="0" dirty="0">
                <a:solidFill>
                  <a:schemeClr val="accent6"/>
                </a:solidFill>
                <a:effectLst/>
                <a:latin typeface="Helvetica" pitchFamily="2" charset="0"/>
              </a:rPr>
              <a:t>The UK unemployment rate was estimated at 3.8%, which is 0.1 percentage points higher than the previous three-month period but 0.2 percentage points below pre-coronavirus pandemic levels.</a:t>
            </a:r>
          </a:p>
          <a:p>
            <a:pPr algn="l">
              <a:buFont typeface="Arial" panose="020B0604020202020204" pitchFamily="34" charset="0"/>
              <a:buChar char="•"/>
            </a:pPr>
            <a:r>
              <a:rPr lang="en-GB" sz="2000" b="0" i="0" dirty="0">
                <a:solidFill>
                  <a:schemeClr val="accent6"/>
                </a:solidFill>
                <a:effectLst/>
                <a:latin typeface="Helvetica" pitchFamily="2" charset="0"/>
              </a:rPr>
              <a:t>The UK economic inactivity rate was estimated at 21.4%, which is largely unchanged compared with the previous three-month period but 1.2 percentage points higher than before the coronavirus pandemic.</a:t>
            </a:r>
          </a:p>
        </p:txBody>
      </p:sp>
      <p:sp>
        <p:nvSpPr>
          <p:cNvPr id="6" name="TextBox 5">
            <a:extLst>
              <a:ext uri="{FF2B5EF4-FFF2-40B4-BE49-F238E27FC236}">
                <a16:creationId xmlns:a16="http://schemas.microsoft.com/office/drawing/2014/main" id="{E484F891-5DAC-560A-E819-295D5B751FB0}"/>
              </a:ext>
            </a:extLst>
          </p:cNvPr>
          <p:cNvSpPr txBox="1"/>
          <p:nvPr/>
        </p:nvSpPr>
        <p:spPr>
          <a:xfrm>
            <a:off x="8817429" y="6283104"/>
            <a:ext cx="3100841" cy="369332"/>
          </a:xfrm>
          <a:prstGeom prst="rect">
            <a:avLst/>
          </a:prstGeom>
          <a:noFill/>
        </p:spPr>
        <p:txBody>
          <a:bodyPr wrap="square">
            <a:spAutoFit/>
          </a:bodyPr>
          <a:lstStyle/>
          <a:p>
            <a:pPr marL="0" indent="0" algn="r">
              <a:buNone/>
            </a:pPr>
            <a:r>
              <a:rPr lang="en-US" sz="1800" b="1" dirty="0">
                <a:solidFill>
                  <a:srgbClr val="3F3F3F"/>
                </a:solidFill>
                <a:latin typeface="Helvetica" pitchFamily="2" charset="0"/>
              </a:rPr>
              <a:t>Source: </a:t>
            </a:r>
            <a:r>
              <a:rPr lang="en-GB" altLang="zh-CN"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ONS, August 2022</a:t>
            </a:r>
            <a:endParaRPr lang="en-GB" altLang="zh-CN" sz="1800" b="1" dirty="0">
              <a:solidFill>
                <a:srgbClr val="00B0F0"/>
              </a:solidFill>
              <a:latin typeface="Helvetica" pitchFamily="2" charset="0"/>
            </a:endParaRPr>
          </a:p>
        </p:txBody>
      </p:sp>
    </p:spTree>
    <p:extLst>
      <p:ext uri="{BB962C8B-B14F-4D97-AF65-F5344CB8AC3E}">
        <p14:creationId xmlns:p14="http://schemas.microsoft.com/office/powerpoint/2010/main" val="339552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689464"/>
            <a:ext cx="9144000" cy="2387600"/>
          </a:xfrm>
        </p:spPr>
        <p:txBody>
          <a:bodyPr>
            <a:normAutofit fontScale="90000"/>
          </a:bodyPr>
          <a:lstStyle/>
          <a:p>
            <a:r>
              <a:rPr lang="en-GB" dirty="0">
                <a:latin typeface="Helvetica" pitchFamily="2" charset="0"/>
              </a:rPr>
              <a:t>Economic and Labour Market Insight: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473528" y="235474"/>
            <a:ext cx="10515600" cy="760413"/>
          </a:xfrm>
        </p:spPr>
        <p:txBody>
          <a:bodyPr>
            <a:normAutofit/>
          </a:bodyPr>
          <a:lstStyle/>
          <a:p>
            <a:r>
              <a:rPr lang="en-GB" sz="3600" dirty="0">
                <a:latin typeface="Helvetica" pitchFamily="2" charset="0"/>
              </a:rPr>
              <a:t>Claimant Count (Latest data - July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473528" y="1066760"/>
            <a:ext cx="11244943" cy="4044767"/>
          </a:xfrm>
        </p:spPr>
        <p:txBody>
          <a:bodyPr>
            <a:normAutofit/>
          </a:bodyPr>
          <a:lstStyle/>
          <a:p>
            <a:r>
              <a:rPr lang="en-GB" sz="1900" dirty="0">
                <a:latin typeface="Helvetica" pitchFamily="2" charset="0"/>
              </a:rPr>
              <a:t>Total of </a:t>
            </a:r>
            <a:r>
              <a:rPr lang="en-GB" sz="1900" b="1" dirty="0">
                <a:latin typeface="Helvetica" pitchFamily="2" charset="0"/>
              </a:rPr>
              <a:t>16,745 </a:t>
            </a:r>
            <a:r>
              <a:rPr lang="en-GB" sz="1900" dirty="0">
                <a:latin typeface="Helvetica" pitchFamily="2" charset="0"/>
              </a:rPr>
              <a:t>claimants (2.9% of the working age population) in Thames Valley Berkshire</a:t>
            </a:r>
          </a:p>
          <a:p>
            <a:r>
              <a:rPr lang="en-GB" sz="1900" dirty="0">
                <a:latin typeface="Helvetica" pitchFamily="2" charset="0"/>
              </a:rPr>
              <a:t>1,615 claimants (2% of the working age population) in Bracknell Forest UA</a:t>
            </a:r>
          </a:p>
          <a:p>
            <a:r>
              <a:rPr lang="en-GB" sz="1900" dirty="0">
                <a:latin typeface="Helvetica" pitchFamily="2" charset="0"/>
              </a:rPr>
              <a:t>4,930 claimants (5.2% of the working age population) in Slough UA</a:t>
            </a:r>
          </a:p>
          <a:p>
            <a:r>
              <a:rPr lang="en-GB" sz="1900" dirty="0">
                <a:latin typeface="Helvetica" pitchFamily="2" charset="0"/>
              </a:rPr>
              <a:t>4,305 claimants (4.1% of the working age population) in Reading UA</a:t>
            </a:r>
          </a:p>
          <a:p>
            <a:r>
              <a:rPr lang="en-GB" sz="1900" dirty="0">
                <a:latin typeface="Helvetica" pitchFamily="2" charset="0"/>
              </a:rPr>
              <a:t>1,655 claimants (1.6% of the working age population) in Wokingham UA</a:t>
            </a:r>
          </a:p>
          <a:p>
            <a:r>
              <a:rPr lang="en-GB" sz="1900" dirty="0">
                <a:latin typeface="Helvetica" pitchFamily="2" charset="0"/>
              </a:rPr>
              <a:t>2,155 claimants (2.</a:t>
            </a:r>
            <a:r>
              <a:rPr lang="en-US" sz="1900" dirty="0">
                <a:latin typeface="Helvetica" pitchFamily="2" charset="0"/>
              </a:rPr>
              <a:t>3</a:t>
            </a:r>
            <a:r>
              <a:rPr lang="en-GB" sz="1900" dirty="0">
                <a:latin typeface="Helvetica" pitchFamily="2" charset="0"/>
              </a:rPr>
              <a:t>% of the working age population) in Windsor and Maidenhead UA</a:t>
            </a:r>
          </a:p>
          <a:p>
            <a:r>
              <a:rPr lang="en-GB" sz="1900" dirty="0">
                <a:latin typeface="Helvetica" pitchFamily="2" charset="0"/>
              </a:rPr>
              <a:t>2,085 claimants (2.</a:t>
            </a:r>
            <a:r>
              <a:rPr lang="en-US" sz="1900" dirty="0">
                <a:latin typeface="Helvetica" pitchFamily="2" charset="0"/>
              </a:rPr>
              <a:t>2</a:t>
            </a:r>
            <a:r>
              <a:rPr lang="en-GB" sz="1900" dirty="0">
                <a:latin typeface="Helvetica" pitchFamily="2" charset="0"/>
              </a:rPr>
              <a:t>% of the working age population) in West Berkshire UA</a:t>
            </a:r>
          </a:p>
          <a:p>
            <a:endParaRPr lang="en-GB" sz="1900" dirty="0">
              <a:latin typeface="Helvetica" pitchFamily="2" charset="0"/>
            </a:endParaRPr>
          </a:p>
          <a:p>
            <a:pPr marL="0" indent="0">
              <a:buNone/>
            </a:pPr>
            <a:r>
              <a:rPr lang="en-GB" sz="1900" dirty="0">
                <a:effectLst/>
                <a:latin typeface="Helvetica" pitchFamily="2" charset="0"/>
                <a:ea typeface="Calibri" panose="020F0502020204030204" pitchFamily="34" charset="0"/>
              </a:rPr>
              <a:t>Across Thames Valley Berkshire, claimant unemployment has fallen </a:t>
            </a:r>
            <a:r>
              <a:rPr lang="en-GB" sz="1900" dirty="0">
                <a:latin typeface="Helvetica" pitchFamily="2" charset="0"/>
                <a:ea typeface="Calibri" panose="020F0502020204030204" pitchFamily="34" charset="0"/>
              </a:rPr>
              <a:t>significantly </a:t>
            </a:r>
            <a:r>
              <a:rPr lang="en-GB" sz="1900" dirty="0">
                <a:effectLst/>
                <a:latin typeface="Helvetica" pitchFamily="2" charset="0"/>
                <a:ea typeface="Calibri" panose="020F0502020204030204" pitchFamily="34" charset="0"/>
              </a:rPr>
              <a:t>from </a:t>
            </a:r>
            <a:r>
              <a:rPr lang="en-GB" sz="1900" dirty="0">
                <a:latin typeface="Helvetica" pitchFamily="2" charset="0"/>
                <a:ea typeface="Calibri" panose="020F0502020204030204" pitchFamily="34" charset="0"/>
              </a:rPr>
              <a:t>23,545 in </a:t>
            </a:r>
            <a:r>
              <a:rPr lang="en-US" sz="1900" dirty="0">
                <a:latin typeface="Helvetica" pitchFamily="2" charset="0"/>
                <a:ea typeface="Calibri" panose="020F0502020204030204" pitchFamily="34" charset="0"/>
              </a:rPr>
              <a:t>August</a:t>
            </a:r>
            <a:r>
              <a:rPr lang="en-GB" sz="1900" dirty="0">
                <a:latin typeface="Helvetica" pitchFamily="2" charset="0"/>
                <a:ea typeface="Calibri" panose="020F0502020204030204" pitchFamily="34" charset="0"/>
              </a:rPr>
              <a:t> </a:t>
            </a:r>
            <a:r>
              <a:rPr lang="en-GB" sz="1900" dirty="0">
                <a:effectLst/>
                <a:latin typeface="Helvetica" pitchFamily="2" charset="0"/>
                <a:ea typeface="Calibri" panose="020F0502020204030204" pitchFamily="34" charset="0"/>
              </a:rPr>
              <a:t>2021 to </a:t>
            </a:r>
            <a:r>
              <a:rPr lang="en-GB" sz="1900" dirty="0">
                <a:latin typeface="Helvetica" pitchFamily="2" charset="0"/>
                <a:ea typeface="Calibri" panose="020F0502020204030204" pitchFamily="34" charset="0"/>
              </a:rPr>
              <a:t>16,745 in August 2022</a:t>
            </a:r>
            <a:r>
              <a:rPr lang="en-GB" sz="1900" dirty="0">
                <a:effectLst/>
                <a:latin typeface="Helvetica" pitchFamily="2" charset="0"/>
                <a:ea typeface="Calibri" panose="020F0502020204030204" pitchFamily="34" charset="0"/>
              </a:rPr>
              <a:t>. Slough had </a:t>
            </a:r>
            <a:r>
              <a:rPr lang="en-GB" sz="1900" dirty="0">
                <a:latin typeface="Helvetica" pitchFamily="2" charset="0"/>
                <a:ea typeface="Calibri" panose="020F0502020204030204" pitchFamily="34" charset="0"/>
              </a:rPr>
              <a:t>5.2</a:t>
            </a:r>
            <a:r>
              <a:rPr lang="en-GB" sz="1900" dirty="0">
                <a:effectLst/>
                <a:latin typeface="Helvetica" pitchFamily="2" charset="0"/>
                <a:ea typeface="Calibri" panose="020F0502020204030204" pitchFamily="34" charset="0"/>
              </a:rPr>
              <a:t>% of its working age population claim unemployment in </a:t>
            </a:r>
            <a:r>
              <a:rPr lang="en-US" sz="1900" dirty="0">
                <a:latin typeface="Helvetica" pitchFamily="2" charset="0"/>
                <a:ea typeface="Calibri" panose="020F0502020204030204" pitchFamily="34" charset="0"/>
              </a:rPr>
              <a:t>August</a:t>
            </a:r>
            <a:r>
              <a:rPr lang="en-US" altLang="zh-CN" sz="1900" dirty="0">
                <a:effectLst/>
                <a:latin typeface="Helvetica" pitchFamily="2" charset="0"/>
                <a:ea typeface="Calibri" panose="020F0502020204030204" pitchFamily="34" charset="0"/>
              </a:rPr>
              <a:t> </a:t>
            </a:r>
            <a:r>
              <a:rPr lang="en-GB" sz="1900" dirty="0">
                <a:effectLst/>
                <a:latin typeface="Helvetica" pitchFamily="2" charset="0"/>
                <a:ea typeface="Calibri" panose="020F0502020204030204" pitchFamily="34" charset="0"/>
              </a:rPr>
              <a:t>2022, </a:t>
            </a:r>
            <a:r>
              <a:rPr lang="en-GB" sz="1900" dirty="0">
                <a:latin typeface="Helvetica" pitchFamily="2" charset="0"/>
                <a:ea typeface="Calibri" panose="020F0502020204030204" pitchFamily="34" charset="0"/>
              </a:rPr>
              <a:t>down significantly</a:t>
            </a:r>
            <a:r>
              <a:rPr lang="en-GB" sz="1900" dirty="0">
                <a:effectLst/>
                <a:latin typeface="Helvetica" pitchFamily="2" charset="0"/>
                <a:ea typeface="Calibri" panose="020F0502020204030204" pitchFamily="34" charset="0"/>
              </a:rPr>
              <a:t> from </a:t>
            </a:r>
            <a:r>
              <a:rPr lang="en-GB" sz="1900" dirty="0">
                <a:latin typeface="Helvetica" pitchFamily="2" charset="0"/>
                <a:ea typeface="Calibri" panose="020F0502020204030204" pitchFamily="34" charset="0"/>
              </a:rPr>
              <a:t>7.0</a:t>
            </a:r>
            <a:r>
              <a:rPr lang="en-GB" sz="1900" dirty="0">
                <a:effectLst/>
                <a:latin typeface="Helvetica" pitchFamily="2" charset="0"/>
                <a:ea typeface="Calibri" panose="020F0502020204030204" pitchFamily="34" charset="0"/>
              </a:rPr>
              <a:t>% in August</a:t>
            </a:r>
            <a:r>
              <a:rPr lang="en-US" sz="1900" dirty="0">
                <a:latin typeface="Helvetica" pitchFamily="2" charset="0"/>
                <a:ea typeface="Calibri" panose="020F0502020204030204" pitchFamily="34" charset="0"/>
              </a:rPr>
              <a:t> </a:t>
            </a:r>
            <a:r>
              <a:rPr lang="en-GB" sz="1900" dirty="0">
                <a:latin typeface="Helvetica" pitchFamily="2" charset="0"/>
                <a:ea typeface="Calibri" panose="020F0502020204030204" pitchFamily="34" charset="0"/>
              </a:rPr>
              <a:t>2021.</a:t>
            </a:r>
            <a:endParaRPr lang="en-GB" sz="1900" b="1" dirty="0">
              <a:latin typeface="Helvetica" pitchFamily="2" charset="0"/>
            </a:endParaRPr>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979" y="4336339"/>
            <a:ext cx="4551871" cy="2765155"/>
          </a:xfrm>
          <a:prstGeom prst="rect">
            <a:avLst/>
          </a:prstGeom>
        </p:spPr>
      </p:pic>
      <p:sp>
        <p:nvSpPr>
          <p:cNvPr id="6" name="TextBox 5">
            <a:extLst>
              <a:ext uri="{FF2B5EF4-FFF2-40B4-BE49-F238E27FC236}">
                <a16:creationId xmlns:a16="http://schemas.microsoft.com/office/drawing/2014/main" id="{56E86190-4A45-26D7-E6BA-8F8C77AA621C}"/>
              </a:ext>
            </a:extLst>
          </p:cNvPr>
          <p:cNvSpPr txBox="1"/>
          <p:nvPr/>
        </p:nvSpPr>
        <p:spPr>
          <a:xfrm>
            <a:off x="8403771" y="6253194"/>
            <a:ext cx="3426326" cy="369332"/>
          </a:xfrm>
          <a:prstGeom prst="rect">
            <a:avLst/>
          </a:prstGeom>
          <a:noFill/>
        </p:spPr>
        <p:txBody>
          <a:bodyPr wrap="square">
            <a:spAutoFit/>
          </a:bodyPr>
          <a:lstStyle/>
          <a:p>
            <a:pPr algn="r"/>
            <a:r>
              <a:rPr lang="en-US" sz="1800" b="1" dirty="0">
                <a:solidFill>
                  <a:srgbClr val="3F3F3F"/>
                </a:solidFill>
                <a:latin typeface="Helvetica" pitchFamily="2" charset="0"/>
              </a:rPr>
              <a:t>Source: </a:t>
            </a:r>
            <a:r>
              <a:rPr lang="en-GB" altLang="zh-CN" sz="1800" b="1"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ONS, August 2022</a:t>
            </a:r>
            <a:endParaRPr lang="zh-CN" altLang="en-US">
              <a:solidFill>
                <a:srgbClr val="00B0F0"/>
              </a:solidFill>
              <a:latin typeface="Helvetica" pitchFamily="2" charset="0"/>
            </a:endParaRPr>
          </a:p>
        </p:txBody>
      </p:sp>
    </p:spTree>
    <p:extLst>
      <p:ext uri="{BB962C8B-B14F-4D97-AF65-F5344CB8AC3E}">
        <p14:creationId xmlns:p14="http://schemas.microsoft.com/office/powerpoint/2010/main" val="350040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a:xfrm>
            <a:off x="584154" y="365931"/>
            <a:ext cx="11016343" cy="815068"/>
          </a:xfrm>
        </p:spPr>
        <p:txBody>
          <a:bodyPr>
            <a:normAutofit fontScale="90000"/>
          </a:bodyPr>
          <a:lstStyle/>
          <a:p>
            <a:r>
              <a:rPr lang="en-GB" sz="2000" dirty="0">
                <a:latin typeface="Helvetica" pitchFamily="2" charset="0"/>
              </a:rPr>
              <a:t>Strategic Issues</a:t>
            </a:r>
            <a:br>
              <a:rPr lang="en-GB" altLang="zh-CN" dirty="0">
                <a:latin typeface="Helvetica" pitchFamily="2" charset="0"/>
              </a:rPr>
            </a:br>
            <a:r>
              <a:rPr lang="en-GB" altLang="zh-CN" sz="4000" dirty="0">
                <a:latin typeface="Helvetica" pitchFamily="2" charset="0"/>
              </a:rPr>
              <a:t>Heathrow owner Ferrovial studies options for stake in Britain's biggest airport -sources</a:t>
            </a:r>
            <a:endParaRPr lang="en-GB" sz="3600" dirty="0">
              <a:latin typeface="Helvetica" pitchFamily="2" charset="0"/>
            </a:endParaRP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a:xfrm>
            <a:off x="834525" y="1656888"/>
            <a:ext cx="10515600" cy="4474825"/>
          </a:xfrm>
        </p:spPr>
        <p:txBody>
          <a:bodyPr>
            <a:noAutofit/>
          </a:bodyPr>
          <a:lstStyle/>
          <a:p>
            <a:r>
              <a:rPr lang="en-GB" sz="1950" b="0" i="0" u="none" strike="noStrike" dirty="0">
                <a:effectLst/>
                <a:latin typeface="Helvetica" pitchFamily="2" charset="0"/>
              </a:rPr>
              <a:t>Spain's Ferrovial is looking at options for its 25% stake in London's Heathrow, two sources told Reuters, and has held preliminary talks with external advisers on the future of its holding in Britain's biggest airport. Madrid-based Ferrovial</a:t>
            </a:r>
            <a:r>
              <a:rPr lang="en-GB" sz="1950" dirty="0">
                <a:latin typeface="Helvetica" pitchFamily="2" charset="0"/>
              </a:rPr>
              <a:t> </a:t>
            </a:r>
            <a:r>
              <a:rPr lang="en-GB" sz="1950" b="0" i="0" u="none" strike="noStrike" dirty="0">
                <a:effectLst/>
                <a:latin typeface="Helvetica" pitchFamily="2" charset="0"/>
              </a:rPr>
              <a:t>has been invested in Heathrow airport for 16 years and ranks as its single largest investor.</a:t>
            </a:r>
          </a:p>
          <a:p>
            <a:pPr algn="l"/>
            <a:r>
              <a:rPr lang="en-GB" sz="1950" b="0" i="0" u="none" strike="noStrike" dirty="0">
                <a:effectLst/>
                <a:latin typeface="Helvetica" pitchFamily="2" charset="0"/>
              </a:rPr>
              <a:t>The early-stage discussions come amid interest in Ferrovial's stake from private equity firm Ardian, which has held talks with its own advisers on a possible joint proposal with Saudi Arabia's Public Investment Fund (PIF), these sources and another person familiar with the matter said.</a:t>
            </a:r>
          </a:p>
          <a:p>
            <a:pPr algn="l"/>
            <a:r>
              <a:rPr lang="en-GB" sz="1950" b="0" i="0" u="none" strike="noStrike" dirty="0">
                <a:effectLst/>
                <a:latin typeface="Helvetica" pitchFamily="2" charset="0"/>
              </a:rPr>
              <a:t>Insight Investment Research analyst Robert Crimes told Reuters the equity value of Ferrovial's 25% stake in Heathrow could be close to 2 billion euros. He added Ferrovial's stock had yet to reflect the post-pandemic recovery in traffic volumes and inflation-linked returns.</a:t>
            </a:r>
          </a:p>
          <a:p>
            <a:pPr algn="l"/>
            <a:r>
              <a:rPr lang="en-GB" sz="1950" b="0" i="0" u="none" strike="noStrike" dirty="0">
                <a:effectLst/>
                <a:latin typeface="Helvetica" pitchFamily="2" charset="0"/>
              </a:rPr>
              <a:t>Heathrow, which Aviation data firm OAG said was the world's fifth busiest airport in July, was hard hit by coronavirus lockdowns, but raised its 2022 traffic forecast to 54.4 million passengers in June after a travel rebound. </a:t>
            </a:r>
          </a:p>
        </p:txBody>
      </p:sp>
      <p:sp>
        <p:nvSpPr>
          <p:cNvPr id="5" name="TextBox 4">
            <a:extLst>
              <a:ext uri="{FF2B5EF4-FFF2-40B4-BE49-F238E27FC236}">
                <a16:creationId xmlns:a16="http://schemas.microsoft.com/office/drawing/2014/main" id="{ABF92BB4-924A-9675-7F5C-A246705B4446}"/>
              </a:ext>
            </a:extLst>
          </p:cNvPr>
          <p:cNvSpPr txBox="1"/>
          <p:nvPr/>
        </p:nvSpPr>
        <p:spPr>
          <a:xfrm>
            <a:off x="5252290" y="6155395"/>
            <a:ext cx="6097836" cy="369332"/>
          </a:xfrm>
          <a:prstGeom prst="rect">
            <a:avLst/>
          </a:prstGeom>
          <a:noFill/>
        </p:spPr>
        <p:txBody>
          <a:bodyPr wrap="square">
            <a:spAutoFit/>
          </a:bodyPr>
          <a:lstStyle/>
          <a:p>
            <a:pPr algn="r"/>
            <a:r>
              <a:rPr lang="en-US" sz="1800" b="1" dirty="0">
                <a:latin typeface="Helvetica" pitchFamily="2" charset="0"/>
              </a:rPr>
              <a:t> </a:t>
            </a:r>
            <a:r>
              <a:rPr lang="en-US" sz="1800" b="1" dirty="0">
                <a:solidFill>
                  <a:srgbClr val="3F3F3F"/>
                </a:solidFill>
                <a:latin typeface="Helvetica" pitchFamily="2" charset="0"/>
              </a:rPr>
              <a:t>Source: </a:t>
            </a:r>
            <a:r>
              <a:rPr lang="en-US"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Reuters, August 2022</a:t>
            </a:r>
            <a:endParaRPr lang="en-GB" dirty="0">
              <a:solidFill>
                <a:srgbClr val="00B0F0"/>
              </a:solidFill>
              <a:latin typeface="Helvetica" pitchFamily="2" charset="0"/>
            </a:endParaRPr>
          </a:p>
        </p:txBody>
      </p:sp>
    </p:spTree>
    <p:extLst>
      <p:ext uri="{BB962C8B-B14F-4D97-AF65-F5344CB8AC3E}">
        <p14:creationId xmlns:p14="http://schemas.microsoft.com/office/powerpoint/2010/main" val="67970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a:xfrm>
            <a:off x="685800" y="365125"/>
            <a:ext cx="10820400" cy="1082675"/>
          </a:xfrm>
        </p:spPr>
        <p:txBody>
          <a:bodyPr>
            <a:noAutofit/>
          </a:bodyPr>
          <a:lstStyle/>
          <a:p>
            <a:r>
              <a:rPr lang="en-GB" sz="3600" dirty="0">
                <a:latin typeface="Helvetica" pitchFamily="2" charset="0"/>
              </a:rPr>
              <a:t>An important note on the EMSI figures contained on the following slides: 20, 24, 27, 30, 33, 36 and 39</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877293"/>
            <a:ext cx="10515600" cy="4615582"/>
          </a:xfrm>
        </p:spPr>
        <p:txBody>
          <a:bodyPr>
            <a:noAutofit/>
          </a:bodyPr>
          <a:lstStyle/>
          <a:p>
            <a:r>
              <a:rPr lang="en-US" sz="2000" dirty="0">
                <a:latin typeface="Helvetica" pitchFamily="2" charset="0"/>
              </a:rPr>
              <a:t>From February 2022, there has been a methodological change in how EMSI calculates job posting figures compared to those from prior months following a merger between EMSI and Burning Glass Technologies (rebranding to Lightcast). </a:t>
            </a:r>
          </a:p>
          <a:p>
            <a:r>
              <a:rPr lang="en-US" sz="2000" dirty="0">
                <a:latin typeface="Helvetica" pitchFamily="2" charset="0"/>
              </a:rPr>
              <a:t>Those of you who have read previous economic briefings from Thames Valley Berkshire LEP may notice that the job posting figures contained in post-January 2022 briefings are lower across the board – in some cases quite significantly.</a:t>
            </a:r>
          </a:p>
          <a:p>
            <a:r>
              <a:rPr lang="en-US" sz="2000" dirty="0">
                <a:latin typeface="Helvetica" pitchFamily="2" charset="0"/>
              </a:rPr>
              <a:t>This change in methodology does not invalidate previous figures, but it is important to consider when reporting on job posting data longitudinally. </a:t>
            </a:r>
          </a:p>
        </p:txBody>
      </p:sp>
    </p:spTree>
    <p:extLst>
      <p:ext uri="{BB962C8B-B14F-4D97-AF65-F5344CB8AC3E}">
        <p14:creationId xmlns:p14="http://schemas.microsoft.com/office/powerpoint/2010/main" val="13543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latin typeface="Helvetica" pitchFamily="2" charset="0"/>
              </a:rPr>
              <a:t>2022 </a:t>
            </a:r>
            <a:r>
              <a:rPr lang="en-GB" dirty="0">
                <a:solidFill>
                  <a:srgbClr val="00B0F0"/>
                </a:solidFill>
                <a:latin typeface="Helvetica" pitchFamily="2" charset="0"/>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a:xfrm>
            <a:off x="838200" y="1328468"/>
            <a:ext cx="10515600" cy="4615582"/>
          </a:xfrm>
        </p:spPr>
        <p:txBody>
          <a:bodyPr>
            <a:normAutofit/>
          </a:bodyPr>
          <a:lstStyle/>
          <a:p>
            <a:r>
              <a:rPr lang="en-GB" sz="1950" dirty="0">
                <a:latin typeface="Helvetica" pitchFamily="2" charset="0"/>
              </a:rPr>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1950" dirty="0">
                <a:latin typeface="Helvetica" pitchFamily="2" charset="0"/>
              </a:rPr>
              <a:t>Each month, we aim to have a themed feature. This month, in the absence of any major releases, we will be reporting on the recent ministerial changes affecting the LEP.</a:t>
            </a:r>
            <a:endParaRPr lang="en-US" sz="1950" dirty="0">
              <a:highlight>
                <a:srgbClr val="FFFF00"/>
              </a:highlight>
              <a:latin typeface="Helvetica" pitchFamily="2" charset="0"/>
            </a:endParaRPr>
          </a:p>
          <a:p>
            <a:r>
              <a:rPr lang="en-GB" sz="1950" dirty="0">
                <a:latin typeface="Helvetica" pitchFamily="2" charset="0"/>
              </a:rPr>
              <a:t>These monthly economic briefings are constantly evolving documents and their content is dictated in part by data/information requests from our readers. </a:t>
            </a:r>
          </a:p>
          <a:p>
            <a:r>
              <a:rPr lang="en-GB" sz="1950" dirty="0">
                <a:latin typeface="Helvetica" pitchFamily="2" charset="0"/>
              </a:rPr>
              <a:t>If there is an economic aspect not currently covered within these reports which you think would be beneficial to include/expand upon (or you have any queries), we will do our best to help. Please contact Dex or Aishwarya in the LEP’s research team at </a:t>
            </a:r>
            <a:r>
              <a:rPr lang="en-GB" sz="1950"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dexterlevick@thamesvalleyberkshire.co.uk</a:t>
            </a:r>
            <a:r>
              <a:rPr lang="en-GB" sz="1950" dirty="0">
                <a:solidFill>
                  <a:srgbClr val="00B0F0"/>
                </a:solidFill>
                <a:latin typeface="Helvetica" pitchFamily="2" charset="0"/>
              </a:rPr>
              <a:t> </a:t>
            </a:r>
            <a:r>
              <a:rPr lang="en-GB" sz="1950" dirty="0">
                <a:latin typeface="Helvetica" pitchFamily="2" charset="0"/>
              </a:rPr>
              <a:t>or</a:t>
            </a:r>
            <a:r>
              <a:rPr lang="en-GB" sz="1950" dirty="0">
                <a:solidFill>
                  <a:srgbClr val="00B0F0"/>
                </a:solidFill>
                <a:latin typeface="Helvetica" pitchFamily="2" charset="0"/>
              </a:rPr>
              <a:t> </a:t>
            </a:r>
            <a:r>
              <a:rPr lang="en-GB" sz="1950"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aishwaryachakravarty@thamesvalleyberkshire.co.uk</a:t>
            </a:r>
            <a:r>
              <a:rPr lang="en-GB" sz="1950" dirty="0">
                <a:solidFill>
                  <a:srgbClr val="00B0F0"/>
                </a:solidFill>
                <a:latin typeface="Helvetica" pitchFamily="2" charset="0"/>
              </a:rPr>
              <a:t>. </a:t>
            </a:r>
          </a:p>
          <a:p>
            <a:endParaRPr lang="en-GB" sz="1950" dirty="0">
              <a:latin typeface="Helvetica" pitchFamily="2" charset="0"/>
            </a:endParaRPr>
          </a:p>
          <a:p>
            <a:endParaRPr lang="en-GB" sz="1950" dirty="0">
              <a:latin typeface="Helvetica" pitchFamily="2" charset="0"/>
            </a:endParaRPr>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a:xfrm>
            <a:off x="834271" y="317425"/>
            <a:ext cx="10515600" cy="760413"/>
          </a:xfrm>
        </p:spPr>
        <p:txBody>
          <a:bodyPr>
            <a:normAutofit/>
          </a:bodyPr>
          <a:lstStyle/>
          <a:p>
            <a:r>
              <a:rPr lang="en-GB" sz="3600" dirty="0">
                <a:latin typeface="Helvetica" pitchFamily="2" charset="0"/>
              </a:rPr>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a:xfrm>
            <a:off x="834271" y="1392945"/>
            <a:ext cx="10515600" cy="4460015"/>
          </a:xfrm>
        </p:spPr>
        <p:txBody>
          <a:bodyPr>
            <a:normAutofit fontScale="85000" lnSpcReduction="20000"/>
          </a:bodyPr>
          <a:lstStyle/>
          <a:p>
            <a:pPr>
              <a:lnSpc>
                <a:spcPct val="100000"/>
              </a:lnSpc>
              <a:spcBef>
                <a:spcPts val="1800"/>
              </a:spcBef>
              <a:spcAft>
                <a:spcPts val="600"/>
              </a:spcAft>
            </a:pPr>
            <a:r>
              <a:rPr lang="en-US" sz="2400" dirty="0">
                <a:latin typeface="Helvetica" pitchFamily="2" charset="0"/>
              </a:rPr>
              <a:t>In August of 2022, there were 3,529 unique job postings for remote positions at companies based in Berkshire, around 0.6% more than the figure of 3,507 for the same period one year before.</a:t>
            </a:r>
          </a:p>
          <a:p>
            <a:pPr>
              <a:lnSpc>
                <a:spcPct val="100000"/>
              </a:lnSpc>
              <a:spcBef>
                <a:spcPts val="1800"/>
              </a:spcBef>
              <a:spcAft>
                <a:spcPts val="600"/>
              </a:spcAft>
            </a:pPr>
            <a:r>
              <a:rPr lang="en-US" sz="2400" dirty="0">
                <a:latin typeface="Helvetica" pitchFamily="2" charset="0"/>
              </a:rPr>
              <a:t>Compare this with the South-East, in August 2022 there were 17,065 unique remote job postings for remote positions; falling from 17,249 in August of the previous year – a decrease of just over 1%.</a:t>
            </a:r>
          </a:p>
          <a:p>
            <a:pPr>
              <a:lnSpc>
                <a:spcPct val="100000"/>
              </a:lnSpc>
              <a:spcBef>
                <a:spcPts val="1800"/>
              </a:spcBef>
              <a:spcAft>
                <a:spcPts val="600"/>
              </a:spcAft>
            </a:pPr>
            <a:r>
              <a:rPr lang="en-US" sz="2400" dirty="0">
                <a:latin typeface="Helvetica" pitchFamily="2" charset="0"/>
              </a:rPr>
              <a:t>A rise can also be seen at national level, with a recorded 208,602 unique remote job postings in England in August of 2022, rising from 202,194 in August 2021 – an increase of about 3.2%.</a:t>
            </a:r>
          </a:p>
          <a:p>
            <a:pPr>
              <a:lnSpc>
                <a:spcPct val="100000"/>
              </a:lnSpc>
              <a:spcBef>
                <a:spcPts val="1800"/>
              </a:spcBef>
              <a:spcAft>
                <a:spcPts val="600"/>
              </a:spcAft>
            </a:pPr>
            <a:r>
              <a:rPr lang="en-US" sz="2400" dirty="0">
                <a:latin typeface="Helvetica" pitchFamily="2" charset="0"/>
              </a:rPr>
              <a:t>From these figures it’s apparent that the massive boost in job postings for explicitly remote roles prompted by the COVID-19 pandemic has persisted despite the reduction in cases. Berkshire has seen a smaller boost in vacancies which are remote-based than England, but a larger one than in the South-East overall.</a:t>
            </a:r>
            <a:endParaRPr lang="en-US" sz="2400" b="1" dirty="0">
              <a:latin typeface="Helvetica" pitchFamily="2" charset="0"/>
            </a:endParaRPr>
          </a:p>
        </p:txBody>
      </p:sp>
      <p:sp>
        <p:nvSpPr>
          <p:cNvPr id="5" name="TextBox 4">
            <a:extLst>
              <a:ext uri="{FF2B5EF4-FFF2-40B4-BE49-F238E27FC236}">
                <a16:creationId xmlns:a16="http://schemas.microsoft.com/office/drawing/2014/main" id="{B555BB86-6028-977F-AEF9-B2EFBB5DB748}"/>
              </a:ext>
            </a:extLst>
          </p:cNvPr>
          <p:cNvSpPr txBox="1"/>
          <p:nvPr/>
        </p:nvSpPr>
        <p:spPr>
          <a:xfrm>
            <a:off x="8360228" y="6120369"/>
            <a:ext cx="3363685" cy="369332"/>
          </a:xfrm>
          <a:prstGeom prst="rect">
            <a:avLst/>
          </a:prstGeom>
          <a:noFill/>
        </p:spPr>
        <p:txBody>
          <a:bodyPr wrap="square">
            <a:spAutoFit/>
          </a:bodyPr>
          <a:lstStyle/>
          <a:p>
            <a:pPr algn="r"/>
            <a:r>
              <a:rPr lang="en-US" sz="1800" b="1" dirty="0">
                <a:solidFill>
                  <a:srgbClr val="3F3F3F"/>
                </a:solidFill>
                <a:latin typeface="Helvetica" pitchFamily="2" charset="0"/>
              </a:rPr>
              <a:t>Source: </a:t>
            </a:r>
            <a:r>
              <a:rPr lang="en-US" altLang="zh-CN"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EMSI, August 2022</a:t>
            </a:r>
            <a:endParaRPr lang="zh-CN" altLang="en-US">
              <a:solidFill>
                <a:srgbClr val="00B0F0"/>
              </a:solidFill>
              <a:latin typeface="Helvetica" pitchFamily="2" charset="0"/>
            </a:endParaRPr>
          </a:p>
        </p:txBody>
      </p:sp>
    </p:spTree>
    <p:extLst>
      <p:ext uri="{BB962C8B-B14F-4D97-AF65-F5344CB8AC3E}">
        <p14:creationId xmlns:p14="http://schemas.microsoft.com/office/powerpoint/2010/main" val="280327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dirty="0">
                <a:latin typeface="Helvetica" pitchFamily="2" charset="0"/>
              </a:rPr>
              <a:t>Local Profiles</a:t>
            </a:r>
          </a:p>
        </p:txBody>
      </p:sp>
    </p:spTree>
    <p:extLst>
      <p:ext uri="{BB962C8B-B14F-4D97-AF65-F5344CB8AC3E}">
        <p14:creationId xmlns:p14="http://schemas.microsoft.com/office/powerpoint/2010/main" val="45034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latin typeface="Helvetica" pitchFamily="2" charset="0"/>
              </a:rPr>
              <a:t>Bracknell Forest</a:t>
            </a:r>
          </a:p>
        </p:txBody>
      </p:sp>
    </p:spTree>
    <p:extLst>
      <p:ext uri="{BB962C8B-B14F-4D97-AF65-F5344CB8AC3E}">
        <p14:creationId xmlns:p14="http://schemas.microsoft.com/office/powerpoint/2010/main" val="2507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64028" y="321582"/>
            <a:ext cx="10863943" cy="1017361"/>
          </a:xfrm>
        </p:spPr>
        <p:txBody>
          <a:bodyPr>
            <a:noAutofit/>
          </a:bodyPr>
          <a:lstStyle/>
          <a:p>
            <a:r>
              <a:rPr lang="en-GB" sz="3600" dirty="0">
                <a:latin typeface="Helvetica" pitchFamily="2" charset="0"/>
              </a:rPr>
              <a:t>Unemployment figures and notable business news - August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664027" y="1528724"/>
            <a:ext cx="10570029" cy="4643476"/>
          </a:xfrm>
        </p:spPr>
        <p:txBody>
          <a:bodyPr>
            <a:noAutofit/>
          </a:bodyPr>
          <a:lstStyle/>
          <a:p>
            <a:pPr marL="0" indent="0">
              <a:buNone/>
            </a:pPr>
            <a:r>
              <a:rPr lang="en-US" sz="2000" b="1" dirty="0">
                <a:latin typeface="Helvetica" pitchFamily="2" charset="0"/>
              </a:rPr>
              <a:t>Claimant unemployment to July 2022 (latest)</a:t>
            </a:r>
          </a:p>
          <a:p>
            <a:r>
              <a:rPr lang="en-GB" sz="2000" dirty="0">
                <a:latin typeface="Helvetica" pitchFamily="2" charset="0"/>
              </a:rPr>
              <a:t>1,615 claimants (2% of the working age population) in Bracknell Forest UA</a:t>
            </a:r>
          </a:p>
          <a:p>
            <a:pPr marL="0" indent="0">
              <a:buNone/>
            </a:pPr>
            <a:endParaRPr lang="en-US" sz="2000" b="1" dirty="0">
              <a:latin typeface="Helvetica" pitchFamily="2" charset="0"/>
            </a:endParaRPr>
          </a:p>
          <a:p>
            <a:pPr marL="0" indent="0">
              <a:buNone/>
            </a:pPr>
            <a:r>
              <a:rPr lang="en-US" sz="2000" b="1" dirty="0">
                <a:latin typeface="Helvetica" pitchFamily="2" charset="0"/>
              </a:rPr>
              <a:t>Notable business news:</a:t>
            </a:r>
          </a:p>
          <a:p>
            <a:r>
              <a:rPr lang="en-GB" sz="2000" dirty="0">
                <a:latin typeface="Helvetica" pitchFamily="2" charset="0"/>
              </a:rPr>
              <a:t>Kier Property, a property investment company, has bought 5.15 acres of commercial land in Bracknell dedicated to sustainable facilities to include EV-charging point. It acquired the industrial and logistics site on Longshot Lane, Bracknell, from Reliance Worldwide Corporation, located in the heart of the commercial district. This will target sustainable infrastructure development (BREEAM) excellence and incorporate EV charging points, LED lighting and cycle storage facilities. Under the Logistics City brand, a grade A logistics unit will be built totalling 100,000 sq. ft, including a first-floor office - </a:t>
            </a:r>
            <a:r>
              <a:rPr lang="en-GB" sz="2000"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GB" sz="2000" dirty="0">
                <a:latin typeface="Helvetica" pitchFamily="2" charset="0"/>
              </a:rPr>
              <a:t>.</a:t>
            </a:r>
          </a:p>
          <a:p>
            <a:pPr marL="0" indent="0">
              <a:buNone/>
            </a:pPr>
            <a:endParaRPr lang="en-GB" sz="2000" dirty="0">
              <a:latin typeface="Helvetica" pitchFamily="2" charset="0"/>
            </a:endParaRPr>
          </a:p>
          <a:p>
            <a:pPr marL="0" indent="0">
              <a:buNone/>
            </a:pPr>
            <a:r>
              <a:rPr lang="en-GB" sz="2000" b="1" dirty="0">
                <a:latin typeface="Helvetica" pitchFamily="2" charset="0"/>
              </a:rPr>
              <a:t>Note: </a:t>
            </a:r>
            <a:r>
              <a:rPr lang="en-GB" sz="2000" dirty="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2000" b="1" dirty="0">
              <a:latin typeface="Helvetica" pitchFamily="2" charset="0"/>
            </a:endParaRPr>
          </a:p>
          <a:p>
            <a:endParaRPr lang="en-US" sz="2000" dirty="0">
              <a:latin typeface="Helvetica" pitchFamily="2" charset="0"/>
            </a:endParaRPr>
          </a:p>
        </p:txBody>
      </p:sp>
    </p:spTree>
    <p:extLst>
      <p:ext uri="{BB962C8B-B14F-4D97-AF65-F5344CB8AC3E}">
        <p14:creationId xmlns:p14="http://schemas.microsoft.com/office/powerpoint/2010/main" val="296333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29240"/>
            <a:ext cx="10515600" cy="760413"/>
          </a:xfrm>
        </p:spPr>
        <p:txBody>
          <a:bodyPr>
            <a:normAutofit/>
          </a:bodyPr>
          <a:lstStyle/>
          <a:p>
            <a:r>
              <a:rPr lang="en-GB" sz="3600" dirty="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756894" y="1535156"/>
            <a:ext cx="5147484" cy="1628547"/>
          </a:xfrm>
        </p:spPr>
        <p:txBody>
          <a:bodyPr>
            <a:normAutofit/>
          </a:bodyPr>
          <a:lstStyle/>
          <a:p>
            <a:r>
              <a:rPr lang="en-GB" sz="2000" dirty="0">
                <a:latin typeface="Helvetica" pitchFamily="2" charset="0"/>
              </a:rPr>
              <a:t>Unique job postings: 4,710</a:t>
            </a:r>
          </a:p>
          <a:p>
            <a:r>
              <a:rPr lang="en-GB" sz="2000" dirty="0">
                <a:latin typeface="Helvetica" pitchFamily="2" charset="0"/>
              </a:rPr>
              <a:t>Total job postings: 11,730</a:t>
            </a:r>
          </a:p>
          <a:p>
            <a:r>
              <a:rPr lang="en-GB" sz="2000" dirty="0">
                <a:latin typeface="Helvetica" pitchFamily="2" charset="0"/>
              </a:rPr>
              <a:t>Job posting intensity: 2:1</a:t>
            </a:r>
          </a:p>
          <a:p>
            <a:r>
              <a:rPr lang="en-GB" sz="2000" dirty="0">
                <a:latin typeface="Helvetica" pitchFamily="2" charset="0"/>
              </a:rPr>
              <a:t>Unique job postings (</a:t>
            </a:r>
            <a:r>
              <a:rPr lang="en-US" altLang="zh-CN" sz="2000" dirty="0">
                <a:latin typeface="Helvetica" pitchFamily="2" charset="0"/>
              </a:rPr>
              <a:t>August</a:t>
            </a:r>
            <a:r>
              <a:rPr lang="en-GB" sz="2000" dirty="0">
                <a:latin typeface="Helvetica" pitchFamily="2" charset="0"/>
              </a:rPr>
              <a:t> 2021): 4,720</a:t>
            </a:r>
            <a:endParaRPr lang="en-GB" dirty="0">
              <a:latin typeface="Helvetica" pitchFamily="2" charset="0"/>
            </a:endParaRPr>
          </a:p>
        </p:txBody>
      </p:sp>
      <p:pic>
        <p:nvPicPr>
          <p:cNvPr id="10" name="Picture 9">
            <a:extLst>
              <a:ext uri="{FF2B5EF4-FFF2-40B4-BE49-F238E27FC236}">
                <a16:creationId xmlns:a16="http://schemas.microsoft.com/office/drawing/2014/main" id="{50C10FDA-2CE5-07A5-3ADC-247EE0574EAF}"/>
              </a:ext>
            </a:extLst>
          </p:cNvPr>
          <p:cNvPicPr>
            <a:picLocks noChangeAspect="1"/>
          </p:cNvPicPr>
          <p:nvPr/>
        </p:nvPicPr>
        <p:blipFill>
          <a:blip r:embed="rId2"/>
          <a:stretch>
            <a:fillRect/>
          </a:stretch>
        </p:blipFill>
        <p:spPr>
          <a:xfrm>
            <a:off x="6528188" y="258503"/>
            <a:ext cx="5203022" cy="2905475"/>
          </a:xfrm>
          <a:prstGeom prst="rect">
            <a:avLst/>
          </a:prstGeom>
        </p:spPr>
      </p:pic>
      <p:pic>
        <p:nvPicPr>
          <p:cNvPr id="12" name="Picture 11">
            <a:extLst>
              <a:ext uri="{FF2B5EF4-FFF2-40B4-BE49-F238E27FC236}">
                <a16:creationId xmlns:a16="http://schemas.microsoft.com/office/drawing/2014/main" id="{1A201440-1597-5EFB-6CA4-E4DD8ACFF673}"/>
              </a:ext>
            </a:extLst>
          </p:cNvPr>
          <p:cNvPicPr>
            <a:picLocks/>
          </p:cNvPicPr>
          <p:nvPr/>
        </p:nvPicPr>
        <p:blipFill>
          <a:blip r:embed="rId3"/>
          <a:stretch>
            <a:fillRect/>
          </a:stretch>
        </p:blipFill>
        <p:spPr>
          <a:xfrm>
            <a:off x="6528188" y="3293241"/>
            <a:ext cx="5203022" cy="3197905"/>
          </a:xfrm>
          <a:prstGeom prst="rect">
            <a:avLst/>
          </a:prstGeom>
        </p:spPr>
      </p:pic>
      <p:sp>
        <p:nvSpPr>
          <p:cNvPr id="14" name="TextBox 13">
            <a:extLst>
              <a:ext uri="{FF2B5EF4-FFF2-40B4-BE49-F238E27FC236}">
                <a16:creationId xmlns:a16="http://schemas.microsoft.com/office/drawing/2014/main" id="{59C2B8D1-2773-5FAF-02C7-F7E8451C595E}"/>
              </a:ext>
            </a:extLst>
          </p:cNvPr>
          <p:cNvSpPr txBox="1"/>
          <p:nvPr/>
        </p:nvSpPr>
        <p:spPr>
          <a:xfrm>
            <a:off x="406013" y="785618"/>
            <a:ext cx="3363685" cy="369332"/>
          </a:xfrm>
          <a:prstGeom prst="rect">
            <a:avLst/>
          </a:prstGeom>
          <a:noFill/>
        </p:spPr>
        <p:txBody>
          <a:bodyPr wrap="square">
            <a:spAutoFit/>
          </a:bodyPr>
          <a:lstStyle/>
          <a:p>
            <a:r>
              <a:rPr lang="en-US" sz="1800" b="1" dirty="0">
                <a:solidFill>
                  <a:srgbClr val="3F3F3F"/>
                </a:solidFill>
                <a:latin typeface="Helvetica" pitchFamily="2" charset="0"/>
              </a:rPr>
              <a:t>Source: </a:t>
            </a:r>
            <a:r>
              <a:rPr lang="en-US" altLang="zh-CN" sz="1800" b="1" dirty="0">
                <a:solidFill>
                  <a:srgbClr val="00B0F0"/>
                </a:solidFill>
                <a:latin typeface="Helvetica" pitchFamily="2" charset="0"/>
                <a:hlinkClick r:id="rId4">
                  <a:extLst>
                    <a:ext uri="{A12FA001-AC4F-418D-AE19-62706E023703}">
                      <ahyp:hlinkClr xmlns:ahyp="http://schemas.microsoft.com/office/drawing/2018/hyperlinkcolor" val="tx"/>
                    </a:ext>
                  </a:extLst>
                </a:hlinkClick>
              </a:rPr>
              <a:t>EMSI, August 2022</a:t>
            </a:r>
            <a:endParaRPr lang="zh-CN" altLang="en-US">
              <a:solidFill>
                <a:srgbClr val="00B0F0"/>
              </a:solidFill>
              <a:latin typeface="Helvetica" pitchFamily="2" charset="0"/>
            </a:endParaRPr>
          </a:p>
        </p:txBody>
      </p:sp>
      <p:pic>
        <p:nvPicPr>
          <p:cNvPr id="16" name="Picture 15">
            <a:extLst>
              <a:ext uri="{FF2B5EF4-FFF2-40B4-BE49-F238E27FC236}">
                <a16:creationId xmlns:a16="http://schemas.microsoft.com/office/drawing/2014/main" id="{8231CE42-41D8-4261-1A46-54CC2B05C6FB}"/>
              </a:ext>
            </a:extLst>
          </p:cNvPr>
          <p:cNvPicPr>
            <a:picLocks noChangeAspect="1"/>
          </p:cNvPicPr>
          <p:nvPr/>
        </p:nvPicPr>
        <p:blipFill>
          <a:blip r:embed="rId5"/>
          <a:stretch>
            <a:fillRect/>
          </a:stretch>
        </p:blipFill>
        <p:spPr>
          <a:xfrm>
            <a:off x="406013" y="3543909"/>
            <a:ext cx="5849247" cy="2617405"/>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latin typeface="Helvetica" pitchFamily="2" charset="0"/>
              </a:rPr>
              <a:t>Slough</a:t>
            </a:r>
          </a:p>
        </p:txBody>
      </p:sp>
    </p:spTree>
    <p:extLst>
      <p:ext uri="{BB962C8B-B14F-4D97-AF65-F5344CB8AC3E}">
        <p14:creationId xmlns:p14="http://schemas.microsoft.com/office/powerpoint/2010/main" val="711294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348342" y="245380"/>
            <a:ext cx="10863943" cy="984706"/>
          </a:xfrm>
        </p:spPr>
        <p:txBody>
          <a:bodyPr>
            <a:noAutofit/>
          </a:bodyPr>
          <a:lstStyle/>
          <a:p>
            <a:r>
              <a:rPr lang="en-GB" sz="3600" dirty="0">
                <a:latin typeface="Helvetica" pitchFamily="2" charset="0"/>
              </a:rPr>
              <a:t>Unemployment figures and notable business news - August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348343" y="1328468"/>
            <a:ext cx="11495314" cy="4974361"/>
          </a:xfrm>
        </p:spPr>
        <p:txBody>
          <a:bodyPr>
            <a:noAutofit/>
          </a:bodyPr>
          <a:lstStyle/>
          <a:p>
            <a:pPr marL="0" indent="0">
              <a:buNone/>
            </a:pPr>
            <a:r>
              <a:rPr lang="en-US" sz="1850" b="1" dirty="0">
                <a:latin typeface="Helvetica" pitchFamily="2" charset="0"/>
              </a:rPr>
              <a:t>Claimant unemployment to July 2022 (latest)</a:t>
            </a:r>
          </a:p>
          <a:p>
            <a:r>
              <a:rPr lang="en-GB" sz="1850" dirty="0">
                <a:latin typeface="Helvetica" pitchFamily="2" charset="0"/>
              </a:rPr>
              <a:t>4,930 claimants (5.2% of the working age population) in Slough UA</a:t>
            </a:r>
          </a:p>
          <a:p>
            <a:pPr marL="0" indent="0">
              <a:buNone/>
            </a:pPr>
            <a:endParaRPr lang="en-GB" sz="1850" dirty="0">
              <a:latin typeface="Helvetica" pitchFamily="2" charset="0"/>
            </a:endParaRPr>
          </a:p>
          <a:p>
            <a:pPr marL="0" indent="0">
              <a:buNone/>
            </a:pPr>
            <a:r>
              <a:rPr lang="en-US" sz="1850" b="1" dirty="0">
                <a:latin typeface="Helvetica" pitchFamily="2" charset="0"/>
              </a:rPr>
              <a:t>Notable business news:</a:t>
            </a:r>
          </a:p>
          <a:p>
            <a:pPr fontAlgn="base"/>
            <a:r>
              <a:rPr lang="en-GB" sz="1850" dirty="0">
                <a:solidFill>
                  <a:schemeClr val="accent6"/>
                </a:solidFill>
                <a:latin typeface="Helvetica" pitchFamily="2" charset="0"/>
              </a:rPr>
              <a:t>SEGRO has agreed a second lease for one of Europe’s largest investors in renewable power, Octopus Energy, to expand its presence at the Slough Trading Estate to almost 50,000 sq. ft. The new hub will employ 40 people. It will be used for the storage and distribution of energy-related products, such as heat pumps and photovoltaic solar panels, as well as providing office space. The new unit complements Octopus Energy’s £10m flagship training and R&amp;D centre on the Slough Trading Estate, which contains two replicas of full-size houses and aims to train around 1,000 plumbing and heating engineers to install air-source heat pumps, to help decarbonise Britain’s homes. The deal reflects the alignment between Octopus Energy’s sustainability ambitions and values and the Responsible SEGRO commitments to champion low carbon growth and to be net-zero carbon by 2030.</a:t>
            </a:r>
            <a:r>
              <a:rPr lang="en-US" sz="1850" dirty="0">
                <a:solidFill>
                  <a:schemeClr val="accent6"/>
                </a:solidFill>
                <a:latin typeface="Helvetica" pitchFamily="2" charset="0"/>
              </a:rPr>
              <a:t>– </a:t>
            </a:r>
            <a:r>
              <a:rPr lang="en-US" sz="1850"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US" sz="1850" dirty="0">
                <a:solidFill>
                  <a:schemeClr val="accent6"/>
                </a:solidFill>
                <a:latin typeface="Helvetica" pitchFamily="2" charset="0"/>
              </a:rPr>
              <a:t>. </a:t>
            </a:r>
          </a:p>
          <a:p>
            <a:pPr marL="0" indent="0" fontAlgn="base">
              <a:buNone/>
            </a:pPr>
            <a:endParaRPr lang="en-US" sz="1850" dirty="0">
              <a:solidFill>
                <a:schemeClr val="accent6"/>
              </a:solidFill>
              <a:latin typeface="Helvetica" pitchFamily="2" charset="0"/>
            </a:endParaRPr>
          </a:p>
          <a:p>
            <a:pPr marL="0" indent="0" fontAlgn="base">
              <a:buNone/>
            </a:pPr>
            <a:r>
              <a:rPr lang="en-GB" sz="1850" b="1" dirty="0">
                <a:latin typeface="Helvetica" pitchFamily="2" charset="0"/>
              </a:rPr>
              <a:t>Note: </a:t>
            </a:r>
            <a:r>
              <a:rPr lang="en-GB" sz="2000" dirty="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50" dirty="0">
              <a:latin typeface="Helvetica" pitchFamily="2" charset="0"/>
            </a:endParaRPr>
          </a:p>
        </p:txBody>
      </p:sp>
    </p:spTree>
    <p:extLst>
      <p:ext uri="{BB962C8B-B14F-4D97-AF65-F5344CB8AC3E}">
        <p14:creationId xmlns:p14="http://schemas.microsoft.com/office/powerpoint/2010/main" val="4140400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15590"/>
            <a:ext cx="10515600" cy="760413"/>
          </a:xfrm>
        </p:spPr>
        <p:txBody>
          <a:bodyPr>
            <a:normAutofit/>
          </a:bodyPr>
          <a:lstStyle/>
          <a:p>
            <a:r>
              <a:rPr lang="en-GB" sz="3600" dirty="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62673" y="1538099"/>
            <a:ext cx="5125583" cy="1496693"/>
          </a:xfrm>
        </p:spPr>
        <p:txBody>
          <a:bodyPr>
            <a:normAutofit lnSpcReduction="10000"/>
          </a:bodyPr>
          <a:lstStyle/>
          <a:p>
            <a:r>
              <a:rPr lang="en-GB" sz="2000" dirty="0">
                <a:latin typeface="Helvetica" pitchFamily="2" charset="0"/>
              </a:rPr>
              <a:t>Unique job postings: 6,792</a:t>
            </a:r>
          </a:p>
          <a:p>
            <a:r>
              <a:rPr lang="en-GB" sz="2000" dirty="0">
                <a:latin typeface="Helvetica" pitchFamily="2" charset="0"/>
              </a:rPr>
              <a:t>Total job postings: 17,501</a:t>
            </a:r>
          </a:p>
          <a:p>
            <a:r>
              <a:rPr lang="en-GB" sz="2000" dirty="0">
                <a:latin typeface="Helvetica" pitchFamily="2" charset="0"/>
              </a:rPr>
              <a:t>Job posting intensity: 3:1</a:t>
            </a:r>
          </a:p>
          <a:p>
            <a:r>
              <a:rPr lang="en-GB" sz="2000" dirty="0">
                <a:latin typeface="Helvetica" pitchFamily="2" charset="0"/>
              </a:rPr>
              <a:t>Unique job postings (</a:t>
            </a:r>
            <a:r>
              <a:rPr lang="en-US" altLang="zh-CN" sz="2000" dirty="0">
                <a:latin typeface="Helvetica" pitchFamily="2" charset="0"/>
              </a:rPr>
              <a:t>August</a:t>
            </a:r>
            <a:r>
              <a:rPr lang="en-GB" sz="2000" dirty="0">
                <a:latin typeface="Helvetica" pitchFamily="2" charset="0"/>
              </a:rPr>
              <a:t> 2021): 7,077</a:t>
            </a:r>
            <a:endParaRPr lang="en-GB" dirty="0">
              <a:latin typeface="Helvetica" pitchFamily="2" charset="0"/>
            </a:endParaRPr>
          </a:p>
        </p:txBody>
      </p:sp>
      <p:sp>
        <p:nvSpPr>
          <p:cNvPr id="6" name="TextBox 5">
            <a:extLst>
              <a:ext uri="{FF2B5EF4-FFF2-40B4-BE49-F238E27FC236}">
                <a16:creationId xmlns:a16="http://schemas.microsoft.com/office/drawing/2014/main" id="{42BD8E32-EE26-2FE3-D3A7-3594C74367A2}"/>
              </a:ext>
            </a:extLst>
          </p:cNvPr>
          <p:cNvSpPr txBox="1"/>
          <p:nvPr/>
        </p:nvSpPr>
        <p:spPr>
          <a:xfrm>
            <a:off x="406013" y="787638"/>
            <a:ext cx="3363685" cy="369332"/>
          </a:xfrm>
          <a:prstGeom prst="rect">
            <a:avLst/>
          </a:prstGeom>
          <a:noFill/>
        </p:spPr>
        <p:txBody>
          <a:bodyPr wrap="square">
            <a:spAutoFit/>
          </a:bodyPr>
          <a:lstStyle/>
          <a:p>
            <a:r>
              <a:rPr lang="en-US" sz="1800" b="1" dirty="0">
                <a:solidFill>
                  <a:srgbClr val="3F3F3F"/>
                </a:solidFill>
                <a:latin typeface="Helvetica" pitchFamily="2" charset="0"/>
              </a:rPr>
              <a:t>Source: </a:t>
            </a:r>
            <a:r>
              <a:rPr lang="en-US" altLang="zh-CN"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EMSI, August 2022</a:t>
            </a:r>
            <a:endParaRPr lang="zh-CN" altLang="en-US">
              <a:solidFill>
                <a:srgbClr val="00B0F0"/>
              </a:solidFill>
              <a:latin typeface="Helvetica" pitchFamily="2" charset="0"/>
            </a:endParaRPr>
          </a:p>
        </p:txBody>
      </p:sp>
      <p:pic>
        <p:nvPicPr>
          <p:cNvPr id="12" name="Picture 11">
            <a:extLst>
              <a:ext uri="{FF2B5EF4-FFF2-40B4-BE49-F238E27FC236}">
                <a16:creationId xmlns:a16="http://schemas.microsoft.com/office/drawing/2014/main" id="{CA7A9FF6-2820-1016-60CA-E65EA1813E01}"/>
              </a:ext>
            </a:extLst>
          </p:cNvPr>
          <p:cNvPicPr>
            <a:picLocks noChangeAspect="1"/>
          </p:cNvPicPr>
          <p:nvPr/>
        </p:nvPicPr>
        <p:blipFill>
          <a:blip r:embed="rId3"/>
          <a:stretch>
            <a:fillRect/>
          </a:stretch>
        </p:blipFill>
        <p:spPr>
          <a:xfrm>
            <a:off x="406013" y="3696888"/>
            <a:ext cx="5238905" cy="2373474"/>
          </a:xfrm>
          <a:prstGeom prst="rect">
            <a:avLst/>
          </a:prstGeom>
        </p:spPr>
      </p:pic>
      <p:pic>
        <p:nvPicPr>
          <p:cNvPr id="14" name="Picture 13">
            <a:extLst>
              <a:ext uri="{FF2B5EF4-FFF2-40B4-BE49-F238E27FC236}">
                <a16:creationId xmlns:a16="http://schemas.microsoft.com/office/drawing/2014/main" id="{314C84FD-D9B7-1674-5829-38765A7018E8}"/>
              </a:ext>
            </a:extLst>
          </p:cNvPr>
          <p:cNvPicPr>
            <a:picLocks noChangeAspect="1"/>
          </p:cNvPicPr>
          <p:nvPr/>
        </p:nvPicPr>
        <p:blipFill>
          <a:blip r:embed="rId4"/>
          <a:stretch>
            <a:fillRect/>
          </a:stretch>
        </p:blipFill>
        <p:spPr>
          <a:xfrm>
            <a:off x="6289732" y="70969"/>
            <a:ext cx="5410360" cy="3129043"/>
          </a:xfrm>
          <a:prstGeom prst="rect">
            <a:avLst/>
          </a:prstGeom>
        </p:spPr>
      </p:pic>
      <p:pic>
        <p:nvPicPr>
          <p:cNvPr id="16" name="Picture 15">
            <a:extLst>
              <a:ext uri="{FF2B5EF4-FFF2-40B4-BE49-F238E27FC236}">
                <a16:creationId xmlns:a16="http://schemas.microsoft.com/office/drawing/2014/main" id="{321BD3D0-34AA-8F04-24BF-601A93C68876}"/>
              </a:ext>
            </a:extLst>
          </p:cNvPr>
          <p:cNvPicPr>
            <a:picLocks noChangeAspect="1"/>
          </p:cNvPicPr>
          <p:nvPr/>
        </p:nvPicPr>
        <p:blipFill>
          <a:blip r:embed="rId5"/>
          <a:stretch>
            <a:fillRect/>
          </a:stretch>
        </p:blipFill>
        <p:spPr>
          <a:xfrm>
            <a:off x="6289731" y="3364181"/>
            <a:ext cx="5410359" cy="3339925"/>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latin typeface="Helvetica" pitchFamily="2" charset="0"/>
              </a:rPr>
              <a:t>Reading</a:t>
            </a:r>
          </a:p>
        </p:txBody>
      </p:sp>
    </p:spTree>
    <p:extLst>
      <p:ext uri="{BB962C8B-B14F-4D97-AF65-F5344CB8AC3E}">
        <p14:creationId xmlns:p14="http://schemas.microsoft.com/office/powerpoint/2010/main" val="201040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745671" y="288925"/>
            <a:ext cx="10700657" cy="1060904"/>
          </a:xfrm>
        </p:spPr>
        <p:txBody>
          <a:bodyPr>
            <a:noAutofit/>
          </a:bodyPr>
          <a:lstStyle/>
          <a:p>
            <a:r>
              <a:rPr lang="en-GB" sz="3600" dirty="0">
                <a:latin typeface="Helvetica" pitchFamily="2" charset="0"/>
              </a:rPr>
              <a:t>Unemployment figures and notable business news - August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593272" y="1528724"/>
            <a:ext cx="11005456" cy="4512848"/>
          </a:xfrm>
        </p:spPr>
        <p:txBody>
          <a:bodyPr>
            <a:noAutofit/>
          </a:bodyPr>
          <a:lstStyle/>
          <a:p>
            <a:pPr marL="0" indent="0">
              <a:buNone/>
            </a:pPr>
            <a:r>
              <a:rPr lang="en-US" sz="1850" b="1" dirty="0">
                <a:latin typeface="Helvetica" pitchFamily="2" charset="0"/>
              </a:rPr>
              <a:t>Claimant unemployment to July 2022 (latest)</a:t>
            </a:r>
          </a:p>
          <a:p>
            <a:r>
              <a:rPr lang="en-GB" sz="1850" dirty="0">
                <a:latin typeface="Helvetica" pitchFamily="2" charset="0"/>
              </a:rPr>
              <a:t>4,305 claimants (4.1% of the working age population) in Reading UA</a:t>
            </a:r>
          </a:p>
          <a:p>
            <a:pPr marL="0" indent="0">
              <a:buNone/>
            </a:pPr>
            <a:endParaRPr lang="en-US" sz="1850" b="1" dirty="0">
              <a:latin typeface="Helvetica" pitchFamily="2" charset="0"/>
            </a:endParaRPr>
          </a:p>
          <a:p>
            <a:pPr marL="0" indent="0">
              <a:buNone/>
            </a:pPr>
            <a:r>
              <a:rPr lang="en-US" sz="1850" b="1" dirty="0">
                <a:latin typeface="Helvetica" pitchFamily="2" charset="0"/>
              </a:rPr>
              <a:t>Notable business news:</a:t>
            </a:r>
          </a:p>
          <a:p>
            <a:r>
              <a:rPr lang="en-GB" sz="1850" dirty="0">
                <a:effectLst/>
                <a:latin typeface="Helvetica" pitchFamily="2" charset="0"/>
                <a:ea typeface="Calibri" panose="020F0502020204030204" pitchFamily="34" charset="0"/>
                <a:cs typeface="Calibri" panose="020F0502020204030204" pitchFamily="34" charset="0"/>
              </a:rPr>
              <a:t>From Sunday 6 November, Reading will connect with the central tunnels of the Elizabeth Line - opening up new direct journeys from Reading through the capital seven days a week. This means that people travelling to and from Reading will be able to travel directly to/from the West End, the City of London and Docklands without changing at Paddington. Reading is also connected to Heathrow Airport by the Elizabeth Line (changing at Hayes &amp; Harlington). The frequency of services in the central section between Paddington and Whitechapel will increase from 12 trains per hour to up to 22 trains per hour in peak times and 16 trains per hour during off-peak.</a:t>
            </a:r>
            <a:r>
              <a:rPr lang="en-GB" sz="1850" dirty="0">
                <a:effectLst/>
                <a:latin typeface="Helvetica" pitchFamily="2" charset="0"/>
                <a:ea typeface="Calibri" panose="020F0502020204030204" pitchFamily="34" charset="0"/>
              </a:rPr>
              <a:t>– </a:t>
            </a:r>
            <a:r>
              <a:rPr lang="en-GB" sz="1850" u="sng" dirty="0">
                <a:solidFill>
                  <a:srgbClr val="00B0F0"/>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1850" dirty="0">
                <a:effectLst/>
                <a:latin typeface="Helvetica" pitchFamily="2" charset="0"/>
                <a:ea typeface="Calibri" panose="020F0502020204030204" pitchFamily="34" charset="0"/>
              </a:rPr>
              <a:t>.</a:t>
            </a:r>
            <a:endParaRPr lang="en-US" sz="1850" dirty="0">
              <a:latin typeface="Helvetica" pitchFamily="2" charset="0"/>
            </a:endParaRPr>
          </a:p>
          <a:p>
            <a:pPr marL="0" indent="0">
              <a:buNone/>
            </a:pPr>
            <a:endParaRPr lang="en-GB" sz="1850" dirty="0">
              <a:latin typeface="Helvetica" pitchFamily="2" charset="0"/>
              <a:ea typeface="Calibri" panose="020F0502020204030204" pitchFamily="34" charset="0"/>
            </a:endParaRPr>
          </a:p>
          <a:p>
            <a:pPr marL="0" indent="0">
              <a:buNone/>
            </a:pPr>
            <a:r>
              <a:rPr lang="en-GB" sz="1850" b="1" dirty="0">
                <a:latin typeface="Helvetica" pitchFamily="2" charset="0"/>
              </a:rPr>
              <a:t>Note: </a:t>
            </a:r>
            <a:r>
              <a:rPr lang="en-GB" sz="2000" dirty="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50" b="1" dirty="0">
              <a:latin typeface="Helvetica" pitchFamily="2" charset="0"/>
            </a:endParaRPr>
          </a:p>
        </p:txBody>
      </p:sp>
    </p:spTree>
    <p:extLst>
      <p:ext uri="{BB962C8B-B14F-4D97-AF65-F5344CB8AC3E}">
        <p14:creationId xmlns:p14="http://schemas.microsoft.com/office/powerpoint/2010/main" val="236956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latin typeface="Helvetica" pitchFamily="2" charset="0"/>
              </a:rPr>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latin typeface="Helvetica" pitchFamily="2" charset="0"/>
              </a:rPr>
              <a:t>Updated global and UK economic forecasts</a:t>
            </a:r>
          </a:p>
          <a:p>
            <a:r>
              <a:rPr lang="en-GB" sz="2000" dirty="0">
                <a:latin typeface="Helvetica" pitchFamily="2" charset="0"/>
              </a:rPr>
              <a:t>Monthly Spotlight – Ministerial changes affecting the LEP </a:t>
            </a:r>
          </a:p>
          <a:p>
            <a:r>
              <a:rPr lang="en-GB" sz="2000" dirty="0">
                <a:latin typeface="Helvetica" pitchFamily="2" charset="0"/>
              </a:rPr>
              <a:t>Key points from the latest Labour Force Survey data</a:t>
            </a:r>
          </a:p>
          <a:p>
            <a:r>
              <a:rPr lang="en-GB" sz="2000" dirty="0">
                <a:latin typeface="Helvetica" pitchFamily="2" charset="0"/>
              </a:rPr>
              <a:t>Latest claimant count figures by Local Authority</a:t>
            </a:r>
          </a:p>
          <a:p>
            <a:r>
              <a:rPr lang="en-GB" sz="2000" dirty="0">
                <a:latin typeface="Helvetica" pitchFamily="2" charset="0"/>
              </a:rPr>
              <a:t>Latest remote working figures for Thames Valley Berkshire</a:t>
            </a:r>
          </a:p>
          <a:p>
            <a:r>
              <a:rPr lang="en-GB" sz="2000" dirty="0">
                <a:latin typeface="Helvetica" pitchFamily="2" charset="0"/>
              </a:rPr>
              <a:t>Latest ‘notable business news’ by Local Authority</a:t>
            </a:r>
          </a:p>
          <a:p>
            <a:r>
              <a:rPr lang="en-GB" sz="2000" dirty="0">
                <a:latin typeface="Helvetica" pitchFamily="2" charset="0"/>
              </a:rPr>
              <a:t>Latest job posting analytics by Local Authority</a:t>
            </a:r>
          </a:p>
          <a:p>
            <a:endParaRPr lang="en-GB" dirty="0">
              <a:latin typeface="Helvetica" pitchFamily="2" charset="0"/>
            </a:endParaRPr>
          </a:p>
          <a:p>
            <a:endParaRPr lang="en-GB" dirty="0">
              <a:latin typeface="Helvetica" pitchFamily="2" charset="0"/>
            </a:endParaRPr>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44433"/>
            <a:ext cx="10515600" cy="760413"/>
          </a:xfrm>
        </p:spPr>
        <p:txBody>
          <a:bodyPr>
            <a:normAutofit/>
          </a:bodyPr>
          <a:lstStyle/>
          <a:p>
            <a:r>
              <a:rPr lang="en-GB" sz="3600" dirty="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302696" y="1468841"/>
            <a:ext cx="5631995" cy="1764619"/>
          </a:xfrm>
        </p:spPr>
        <p:txBody>
          <a:bodyPr/>
          <a:lstStyle/>
          <a:p>
            <a:r>
              <a:rPr lang="en-GB" sz="2000" dirty="0">
                <a:latin typeface="Helvetica" pitchFamily="2" charset="0"/>
              </a:rPr>
              <a:t>Unique job postings: 19,099</a:t>
            </a:r>
          </a:p>
          <a:p>
            <a:r>
              <a:rPr lang="en-GB" sz="2000" dirty="0">
                <a:latin typeface="Helvetica" pitchFamily="2" charset="0"/>
              </a:rPr>
              <a:t>Total job postings: 53,033</a:t>
            </a:r>
          </a:p>
          <a:p>
            <a:r>
              <a:rPr lang="en-GB" sz="2000" dirty="0">
                <a:latin typeface="Helvetica" pitchFamily="2" charset="0"/>
              </a:rPr>
              <a:t>Job posting intensity: 3:1</a:t>
            </a:r>
          </a:p>
          <a:p>
            <a:r>
              <a:rPr lang="en-GB" sz="2000" dirty="0">
                <a:latin typeface="Helvetica" pitchFamily="2" charset="0"/>
              </a:rPr>
              <a:t>Unique job postings (August 2021): 15,675</a:t>
            </a:r>
            <a:endParaRPr lang="en-GB" dirty="0">
              <a:latin typeface="Helvetica" pitchFamily="2" charset="0"/>
            </a:endParaRPr>
          </a:p>
        </p:txBody>
      </p:sp>
      <p:sp>
        <p:nvSpPr>
          <p:cNvPr id="5" name="TextBox 4">
            <a:extLst>
              <a:ext uri="{FF2B5EF4-FFF2-40B4-BE49-F238E27FC236}">
                <a16:creationId xmlns:a16="http://schemas.microsoft.com/office/drawing/2014/main" id="{F549FD28-EB81-E584-3C1B-37E5F4BBE192}"/>
              </a:ext>
            </a:extLst>
          </p:cNvPr>
          <p:cNvSpPr txBox="1"/>
          <p:nvPr/>
        </p:nvSpPr>
        <p:spPr>
          <a:xfrm>
            <a:off x="406013" y="720180"/>
            <a:ext cx="3363685" cy="369332"/>
          </a:xfrm>
          <a:prstGeom prst="rect">
            <a:avLst/>
          </a:prstGeom>
          <a:noFill/>
        </p:spPr>
        <p:txBody>
          <a:bodyPr wrap="square">
            <a:spAutoFit/>
          </a:bodyPr>
          <a:lstStyle/>
          <a:p>
            <a:r>
              <a:rPr lang="en-US" sz="1800" b="1" dirty="0">
                <a:solidFill>
                  <a:srgbClr val="3F3F3F"/>
                </a:solidFill>
                <a:latin typeface="Helvetica" pitchFamily="2" charset="0"/>
              </a:rPr>
              <a:t>Source: </a:t>
            </a:r>
            <a:r>
              <a:rPr lang="en-US" altLang="zh-CN"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EMSI, August 2022</a:t>
            </a:r>
            <a:endParaRPr lang="zh-CN" altLang="en-US">
              <a:solidFill>
                <a:srgbClr val="00B0F0"/>
              </a:solidFill>
              <a:latin typeface="Helvetica" pitchFamily="2" charset="0"/>
            </a:endParaRPr>
          </a:p>
        </p:txBody>
      </p:sp>
      <p:pic>
        <p:nvPicPr>
          <p:cNvPr id="8" name="Picture 7">
            <a:extLst>
              <a:ext uri="{FF2B5EF4-FFF2-40B4-BE49-F238E27FC236}">
                <a16:creationId xmlns:a16="http://schemas.microsoft.com/office/drawing/2014/main" id="{395E14C8-B938-FEBD-C7D8-88795249BF28}"/>
              </a:ext>
            </a:extLst>
          </p:cNvPr>
          <p:cNvPicPr>
            <a:picLocks noChangeAspect="1"/>
          </p:cNvPicPr>
          <p:nvPr/>
        </p:nvPicPr>
        <p:blipFill>
          <a:blip r:embed="rId3"/>
          <a:stretch>
            <a:fillRect/>
          </a:stretch>
        </p:blipFill>
        <p:spPr>
          <a:xfrm>
            <a:off x="239362" y="3576763"/>
            <a:ext cx="5758665" cy="2610214"/>
          </a:xfrm>
          <a:prstGeom prst="rect">
            <a:avLst/>
          </a:prstGeom>
        </p:spPr>
      </p:pic>
      <p:pic>
        <p:nvPicPr>
          <p:cNvPr id="12" name="Picture 11">
            <a:extLst>
              <a:ext uri="{FF2B5EF4-FFF2-40B4-BE49-F238E27FC236}">
                <a16:creationId xmlns:a16="http://schemas.microsoft.com/office/drawing/2014/main" id="{89B24640-19A2-38E4-2E1E-7EDBEA0B6541}"/>
              </a:ext>
            </a:extLst>
          </p:cNvPr>
          <p:cNvPicPr>
            <a:picLocks noChangeAspect="1"/>
          </p:cNvPicPr>
          <p:nvPr/>
        </p:nvPicPr>
        <p:blipFill>
          <a:blip r:embed="rId4"/>
          <a:stretch>
            <a:fillRect/>
          </a:stretch>
        </p:blipFill>
        <p:spPr>
          <a:xfrm>
            <a:off x="6418130" y="125858"/>
            <a:ext cx="5367857" cy="3034196"/>
          </a:xfrm>
          <a:prstGeom prst="rect">
            <a:avLst/>
          </a:prstGeom>
        </p:spPr>
      </p:pic>
      <p:pic>
        <p:nvPicPr>
          <p:cNvPr id="14" name="Picture 13">
            <a:extLst>
              <a:ext uri="{FF2B5EF4-FFF2-40B4-BE49-F238E27FC236}">
                <a16:creationId xmlns:a16="http://schemas.microsoft.com/office/drawing/2014/main" id="{92DA5ABC-7924-651F-2A3C-65169C8EE6F9}"/>
              </a:ext>
            </a:extLst>
          </p:cNvPr>
          <p:cNvPicPr>
            <a:picLocks noChangeAspect="1"/>
          </p:cNvPicPr>
          <p:nvPr/>
        </p:nvPicPr>
        <p:blipFill>
          <a:blip r:embed="rId5"/>
          <a:stretch>
            <a:fillRect/>
          </a:stretch>
        </p:blipFill>
        <p:spPr>
          <a:xfrm>
            <a:off x="6418129" y="3281238"/>
            <a:ext cx="5367857" cy="3280836"/>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latin typeface="Helvetica" pitchFamily="2" charset="0"/>
              </a:rPr>
              <a:t>Wokingham</a:t>
            </a:r>
          </a:p>
        </p:txBody>
      </p:sp>
    </p:spTree>
    <p:extLst>
      <p:ext uri="{BB962C8B-B14F-4D97-AF65-F5344CB8AC3E}">
        <p14:creationId xmlns:p14="http://schemas.microsoft.com/office/powerpoint/2010/main" val="278092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478971" y="299812"/>
            <a:ext cx="10689771" cy="1017361"/>
          </a:xfrm>
        </p:spPr>
        <p:txBody>
          <a:bodyPr>
            <a:noAutofit/>
          </a:bodyPr>
          <a:lstStyle/>
          <a:p>
            <a:r>
              <a:rPr lang="en-GB" sz="3600" dirty="0">
                <a:latin typeface="Helvetica" pitchFamily="2" charset="0"/>
              </a:rPr>
              <a:t>Unemployment figures and notable business news - August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a:xfrm>
            <a:off x="478971" y="1474295"/>
            <a:ext cx="11234057" cy="4795875"/>
          </a:xfrm>
        </p:spPr>
        <p:txBody>
          <a:bodyPr>
            <a:noAutofit/>
          </a:bodyPr>
          <a:lstStyle/>
          <a:p>
            <a:pPr marL="0" indent="0">
              <a:lnSpc>
                <a:spcPct val="100000"/>
              </a:lnSpc>
              <a:spcBef>
                <a:spcPts val="600"/>
              </a:spcBef>
              <a:buNone/>
            </a:pPr>
            <a:r>
              <a:rPr lang="en-US" sz="1800" b="1" dirty="0">
                <a:latin typeface="Helvetica" pitchFamily="2" charset="0"/>
              </a:rPr>
              <a:t>Claimant unemployment to July 2022 (latest)</a:t>
            </a:r>
          </a:p>
          <a:p>
            <a:pPr>
              <a:lnSpc>
                <a:spcPct val="100000"/>
              </a:lnSpc>
              <a:spcBef>
                <a:spcPts val="600"/>
              </a:spcBef>
            </a:pPr>
            <a:r>
              <a:rPr lang="en-GB" sz="1800" dirty="0">
                <a:latin typeface="Helvetica" pitchFamily="2" charset="0"/>
              </a:rPr>
              <a:t>1,655 claimants (1.6% of the working age population) in Wokingham UA</a:t>
            </a:r>
          </a:p>
          <a:p>
            <a:pPr marL="0" indent="0">
              <a:lnSpc>
                <a:spcPct val="100000"/>
              </a:lnSpc>
              <a:spcBef>
                <a:spcPts val="600"/>
              </a:spcBef>
              <a:buNone/>
            </a:pPr>
            <a:endParaRPr lang="en-US" sz="1800" b="1" dirty="0">
              <a:latin typeface="Helvetica" pitchFamily="2" charset="0"/>
            </a:endParaRPr>
          </a:p>
          <a:p>
            <a:pPr marL="0" indent="0">
              <a:lnSpc>
                <a:spcPct val="100000"/>
              </a:lnSpc>
              <a:spcBef>
                <a:spcPts val="600"/>
              </a:spcBef>
              <a:buNone/>
            </a:pPr>
            <a:r>
              <a:rPr lang="en-US" sz="1800" b="1" dirty="0">
                <a:latin typeface="Helvetica" pitchFamily="2" charset="0"/>
              </a:rPr>
              <a:t>Notable business news:</a:t>
            </a:r>
          </a:p>
          <a:p>
            <a:pPr fontAlgn="base">
              <a:lnSpc>
                <a:spcPct val="100000"/>
              </a:lnSpc>
              <a:spcBef>
                <a:spcPts val="600"/>
              </a:spcBef>
              <a:spcAft>
                <a:spcPts val="800"/>
              </a:spcAft>
            </a:pPr>
            <a:r>
              <a:rPr lang="en-GB" sz="1800" dirty="0">
                <a:effectLst/>
                <a:latin typeface="Helvetica" pitchFamily="2" charset="0"/>
                <a:ea typeface="Times New Roman" panose="02020603050405020304" pitchFamily="18" charset="0"/>
                <a:cs typeface="Times New Roman" panose="02020603050405020304" pitchFamily="18" charset="0"/>
              </a:rPr>
              <a:t>Thames Valley Park (TVP) is to build new ‘social exchange’ places in response to companies finding it increasingly difficult to recruit. The project will involve the building of five timber pavilions situated around the business park, designed to be areas for events and where people can “gather and relax”, as well as “be in contact with nature”. Thames Valley Park Management Ltd applied for permission to construct the first pavilion, named ‘The Garden’, which has been approved by Wokingham Borough Council and planned for delivery in 2022/23. There are allocated spaces for mobile vendors to supply food and drinks to the site – which the application states will be operated by “local businesses and social enterprises”.  </a:t>
            </a:r>
            <a:r>
              <a:rPr lang="en-GB" sz="1800" dirty="0">
                <a:effectLst/>
                <a:latin typeface="Helvetica" pitchFamily="2" charset="0"/>
                <a:ea typeface="Times New Roman" panose="02020603050405020304" pitchFamily="18" charset="0"/>
              </a:rPr>
              <a:t>– </a:t>
            </a:r>
            <a:r>
              <a:rPr lang="en-GB" sz="1800" u="sng" dirty="0">
                <a:solidFill>
                  <a:srgbClr val="00B0F0"/>
                </a:solidFill>
                <a:effectLst/>
                <a:latin typeface="Helvetica" pitchFamily="2"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LINK</a:t>
            </a:r>
            <a:r>
              <a:rPr lang="en-GB" sz="1800" dirty="0">
                <a:effectLst/>
                <a:latin typeface="Helvetica" pitchFamily="2" charset="0"/>
                <a:ea typeface="Times New Roman" panose="02020603050405020304" pitchFamily="18" charset="0"/>
              </a:rPr>
              <a:t>.</a:t>
            </a:r>
          </a:p>
          <a:p>
            <a:pPr fontAlgn="base">
              <a:lnSpc>
                <a:spcPct val="100000"/>
              </a:lnSpc>
              <a:spcBef>
                <a:spcPts val="600"/>
              </a:spcBef>
              <a:spcAft>
                <a:spcPts val="800"/>
              </a:spcAft>
            </a:pPr>
            <a:endParaRPr lang="en-GB" sz="1800" dirty="0">
              <a:latin typeface="Helvetica" pitchFamily="2" charset="0"/>
            </a:endParaRPr>
          </a:p>
          <a:p>
            <a:pPr marL="0" indent="0" fontAlgn="base">
              <a:lnSpc>
                <a:spcPct val="100000"/>
              </a:lnSpc>
              <a:spcBef>
                <a:spcPts val="600"/>
              </a:spcBef>
              <a:spcAft>
                <a:spcPts val="800"/>
              </a:spcAft>
              <a:buNone/>
            </a:pPr>
            <a:r>
              <a:rPr lang="en-GB" sz="1800" b="1" dirty="0">
                <a:latin typeface="Helvetica" pitchFamily="2" charset="0"/>
              </a:rPr>
              <a:t>Note: </a:t>
            </a:r>
            <a:r>
              <a:rPr lang="en-GB" sz="1800" dirty="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2000" dirty="0">
              <a:latin typeface="Helvetica" pitchFamily="2" charset="0"/>
            </a:endParaRPr>
          </a:p>
          <a:p>
            <a:pPr>
              <a:lnSpc>
                <a:spcPct val="100000"/>
              </a:lnSpc>
              <a:spcBef>
                <a:spcPts val="600"/>
              </a:spcBef>
            </a:pPr>
            <a:endParaRPr lang="en-US" sz="1600" dirty="0">
              <a:latin typeface="Helvetica" pitchFamily="2" charset="0"/>
            </a:endParaRPr>
          </a:p>
        </p:txBody>
      </p:sp>
    </p:spTree>
    <p:extLst>
      <p:ext uri="{BB962C8B-B14F-4D97-AF65-F5344CB8AC3E}">
        <p14:creationId xmlns:p14="http://schemas.microsoft.com/office/powerpoint/2010/main" val="2021082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39336"/>
            <a:ext cx="10515600" cy="765510"/>
          </a:xfrm>
        </p:spPr>
        <p:txBody>
          <a:bodyPr>
            <a:normAutofit/>
          </a:bodyPr>
          <a:lstStyle/>
          <a:p>
            <a:r>
              <a:rPr lang="en-GB" sz="3600" dirty="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727935" y="1433561"/>
            <a:ext cx="6083526" cy="1807048"/>
          </a:xfrm>
        </p:spPr>
        <p:txBody>
          <a:bodyPr/>
          <a:lstStyle/>
          <a:p>
            <a:r>
              <a:rPr lang="en-GB" sz="2000" dirty="0">
                <a:latin typeface="Helvetica" pitchFamily="2" charset="0"/>
              </a:rPr>
              <a:t>Unique job postings: 3,111</a:t>
            </a:r>
          </a:p>
          <a:p>
            <a:r>
              <a:rPr lang="en-GB" sz="2000" dirty="0">
                <a:latin typeface="Helvetica" pitchFamily="2" charset="0"/>
              </a:rPr>
              <a:t>Total job postings: 8,019</a:t>
            </a:r>
          </a:p>
          <a:p>
            <a:r>
              <a:rPr lang="en-GB" sz="2000" dirty="0">
                <a:latin typeface="Helvetica" pitchFamily="2" charset="0"/>
              </a:rPr>
              <a:t>Job posting intensity: 3:1</a:t>
            </a:r>
          </a:p>
          <a:p>
            <a:r>
              <a:rPr lang="en-GB" sz="2000" dirty="0">
                <a:latin typeface="Helvetica" pitchFamily="2" charset="0"/>
              </a:rPr>
              <a:t>Unique job postings (August 2021): 2,737</a:t>
            </a:r>
            <a:endParaRPr lang="en-GB" dirty="0">
              <a:latin typeface="Helvetica" pitchFamily="2" charset="0"/>
            </a:endParaRPr>
          </a:p>
        </p:txBody>
      </p:sp>
      <p:sp>
        <p:nvSpPr>
          <p:cNvPr id="7" name="TextBox 6">
            <a:extLst>
              <a:ext uri="{FF2B5EF4-FFF2-40B4-BE49-F238E27FC236}">
                <a16:creationId xmlns:a16="http://schemas.microsoft.com/office/drawing/2014/main" id="{A41D99E2-00B4-26C3-590F-9D58C89569C4}"/>
              </a:ext>
            </a:extLst>
          </p:cNvPr>
          <p:cNvSpPr txBox="1"/>
          <p:nvPr/>
        </p:nvSpPr>
        <p:spPr>
          <a:xfrm>
            <a:off x="406013" y="776427"/>
            <a:ext cx="3363685" cy="369332"/>
          </a:xfrm>
          <a:prstGeom prst="rect">
            <a:avLst/>
          </a:prstGeom>
          <a:noFill/>
        </p:spPr>
        <p:txBody>
          <a:bodyPr wrap="square">
            <a:spAutoFit/>
          </a:bodyPr>
          <a:lstStyle/>
          <a:p>
            <a:r>
              <a:rPr lang="en-US" sz="1800" b="1" dirty="0">
                <a:solidFill>
                  <a:srgbClr val="3F3F3F"/>
                </a:solidFill>
                <a:latin typeface="Helvetica" pitchFamily="2" charset="0"/>
              </a:rPr>
              <a:t>Source: </a:t>
            </a:r>
            <a:r>
              <a:rPr lang="en-US" altLang="zh-CN"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EMSI, August 2022</a:t>
            </a:r>
            <a:endParaRPr lang="zh-CN" altLang="en-US">
              <a:solidFill>
                <a:srgbClr val="00B0F0"/>
              </a:solidFill>
              <a:latin typeface="Helvetica" pitchFamily="2" charset="0"/>
            </a:endParaRPr>
          </a:p>
        </p:txBody>
      </p:sp>
      <p:pic>
        <p:nvPicPr>
          <p:cNvPr id="10" name="Picture 9">
            <a:extLst>
              <a:ext uri="{FF2B5EF4-FFF2-40B4-BE49-F238E27FC236}">
                <a16:creationId xmlns:a16="http://schemas.microsoft.com/office/drawing/2014/main" id="{8FC1C7F6-E22D-2068-5F79-E05422445CCE}"/>
              </a:ext>
            </a:extLst>
          </p:cNvPr>
          <p:cNvPicPr>
            <a:picLocks noChangeAspect="1"/>
          </p:cNvPicPr>
          <p:nvPr/>
        </p:nvPicPr>
        <p:blipFill>
          <a:blip r:embed="rId3"/>
          <a:stretch>
            <a:fillRect/>
          </a:stretch>
        </p:blipFill>
        <p:spPr>
          <a:xfrm>
            <a:off x="217497" y="3450532"/>
            <a:ext cx="5806620" cy="2711038"/>
          </a:xfrm>
          <a:prstGeom prst="rect">
            <a:avLst/>
          </a:prstGeom>
        </p:spPr>
      </p:pic>
      <p:pic>
        <p:nvPicPr>
          <p:cNvPr id="12" name="Picture 11">
            <a:extLst>
              <a:ext uri="{FF2B5EF4-FFF2-40B4-BE49-F238E27FC236}">
                <a16:creationId xmlns:a16="http://schemas.microsoft.com/office/drawing/2014/main" id="{948DA0D5-F7BD-CA69-31A7-A15138E0F936}"/>
              </a:ext>
            </a:extLst>
          </p:cNvPr>
          <p:cNvPicPr>
            <a:picLocks noChangeAspect="1"/>
          </p:cNvPicPr>
          <p:nvPr/>
        </p:nvPicPr>
        <p:blipFill>
          <a:blip r:embed="rId4"/>
          <a:stretch>
            <a:fillRect/>
          </a:stretch>
        </p:blipFill>
        <p:spPr>
          <a:xfrm>
            <a:off x="6079612" y="158026"/>
            <a:ext cx="5555184" cy="3157394"/>
          </a:xfrm>
          <a:prstGeom prst="rect">
            <a:avLst/>
          </a:prstGeom>
        </p:spPr>
      </p:pic>
      <p:pic>
        <p:nvPicPr>
          <p:cNvPr id="14" name="Picture 13">
            <a:extLst>
              <a:ext uri="{FF2B5EF4-FFF2-40B4-BE49-F238E27FC236}">
                <a16:creationId xmlns:a16="http://schemas.microsoft.com/office/drawing/2014/main" id="{2606B1E1-15D4-40A6-1515-41FCA2619A00}"/>
              </a:ext>
            </a:extLst>
          </p:cNvPr>
          <p:cNvPicPr>
            <a:picLocks noChangeAspect="1"/>
          </p:cNvPicPr>
          <p:nvPr/>
        </p:nvPicPr>
        <p:blipFill>
          <a:blip r:embed="rId5"/>
          <a:stretch>
            <a:fillRect/>
          </a:stretch>
        </p:blipFill>
        <p:spPr>
          <a:xfrm>
            <a:off x="6079612" y="3315420"/>
            <a:ext cx="5555185" cy="3373899"/>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nchor="ctr"/>
          <a:lstStyle/>
          <a:p>
            <a:r>
              <a:rPr lang="en-GB" dirty="0">
                <a:latin typeface="Helvetica" pitchFamily="2" charset="0"/>
              </a:rPr>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680357" y="332468"/>
            <a:ext cx="10831286" cy="995589"/>
          </a:xfrm>
        </p:spPr>
        <p:txBody>
          <a:bodyPr>
            <a:noAutofit/>
          </a:bodyPr>
          <a:lstStyle/>
          <a:p>
            <a:r>
              <a:rPr lang="en-GB" sz="3600" dirty="0">
                <a:latin typeface="Helvetica" pitchFamily="2" charset="0"/>
              </a:rPr>
              <a:t>Unemployment figures and notable business news - August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latin typeface="Helvetica" pitchFamily="2" charset="0"/>
              </a:rPr>
              <a:t>Claimant unemployment July 2022 (latest)</a:t>
            </a:r>
          </a:p>
          <a:p>
            <a:r>
              <a:rPr lang="en-GB" sz="1800" dirty="0">
                <a:latin typeface="Helvetica" pitchFamily="2" charset="0"/>
              </a:rPr>
              <a:t>2,155 claimants (2.</a:t>
            </a:r>
            <a:r>
              <a:rPr lang="en-US" sz="1800" dirty="0">
                <a:latin typeface="Helvetica" pitchFamily="2" charset="0"/>
              </a:rPr>
              <a:t>3</a:t>
            </a:r>
            <a:r>
              <a:rPr lang="en-GB" sz="1800" dirty="0">
                <a:latin typeface="Helvetica" pitchFamily="2" charset="0"/>
              </a:rPr>
              <a:t>% of the working age population) in Windsor and Maidenhead UA</a:t>
            </a:r>
          </a:p>
          <a:p>
            <a:pPr marL="0" indent="0">
              <a:buNone/>
            </a:pPr>
            <a:endParaRPr lang="en-US" sz="1800" b="1" dirty="0">
              <a:latin typeface="Helvetica" pitchFamily="2" charset="0"/>
            </a:endParaRPr>
          </a:p>
          <a:p>
            <a:pPr marL="0" indent="0">
              <a:buNone/>
            </a:pPr>
            <a:r>
              <a:rPr lang="en-US" sz="1800" b="1" dirty="0">
                <a:latin typeface="Helvetica" pitchFamily="2" charset="0"/>
              </a:rPr>
              <a:t>Notable business news:</a:t>
            </a:r>
          </a:p>
          <a:p>
            <a:r>
              <a:rPr lang="en-GB" sz="1800" dirty="0">
                <a:latin typeface="Helvetica" pitchFamily="2" charset="0"/>
              </a:rPr>
              <a:t>Recognising the unsung heroes during the pandemic will be one of the key outcomes of the Maidenhead &amp; Windsor Business &amp; Community Awards next year. The awards, which will be held at The Castle Hotel in Windsor, is headline sponsored by Sorbon Estates and aims to showcase excellence in businesses of all sizes. Several new community awards will also recognise individuals who have gone the extra mile during what has been a tough few years. The awards aim to recognise excellence in businesses of all sizes across the borough and are organised by Baylis Community Media CIC, the Maidenhead and District Chamber of Commerce and event management company Lime Blue Solutions.</a:t>
            </a:r>
            <a:r>
              <a:rPr lang="en-US" sz="1800" dirty="0">
                <a:latin typeface="Helvetica" pitchFamily="2" charset="0"/>
              </a:rPr>
              <a:t>– </a:t>
            </a:r>
            <a:r>
              <a:rPr lang="en-US" sz="1800"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LINK</a:t>
            </a:r>
            <a:r>
              <a:rPr lang="en-US" sz="1800" dirty="0">
                <a:latin typeface="Helvetica" pitchFamily="2" charset="0"/>
              </a:rPr>
              <a:t>.</a:t>
            </a:r>
          </a:p>
          <a:p>
            <a:pPr marL="0" indent="0">
              <a:buNone/>
            </a:pPr>
            <a:endParaRPr lang="en-GB" sz="1800" dirty="0">
              <a:latin typeface="Helvetica" pitchFamily="2" charset="0"/>
            </a:endParaRPr>
          </a:p>
          <a:p>
            <a:pPr marL="0" indent="0">
              <a:buNone/>
            </a:pPr>
            <a:r>
              <a:rPr lang="en-GB" sz="1800" b="1" dirty="0">
                <a:latin typeface="Helvetica" pitchFamily="2" charset="0"/>
              </a:rPr>
              <a:t>Note: </a:t>
            </a:r>
            <a:r>
              <a:rPr lang="en-GB" sz="1800" dirty="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00" b="1" dirty="0">
              <a:latin typeface="Helvetica" pitchFamily="2" charset="0"/>
            </a:endParaRPr>
          </a:p>
        </p:txBody>
      </p:sp>
    </p:spTree>
    <p:extLst>
      <p:ext uri="{BB962C8B-B14F-4D97-AF65-F5344CB8AC3E}">
        <p14:creationId xmlns:p14="http://schemas.microsoft.com/office/powerpoint/2010/main" val="38464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03868"/>
            <a:ext cx="10515600" cy="760413"/>
          </a:xfrm>
        </p:spPr>
        <p:txBody>
          <a:bodyPr>
            <a:normAutofit/>
          </a:bodyPr>
          <a:lstStyle/>
          <a:p>
            <a:r>
              <a:rPr lang="en-GB" sz="3600" dirty="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946960" y="1462561"/>
            <a:ext cx="5645476" cy="2000647"/>
          </a:xfrm>
        </p:spPr>
        <p:txBody>
          <a:bodyPr/>
          <a:lstStyle/>
          <a:p>
            <a:r>
              <a:rPr lang="en-GB" sz="2000" dirty="0">
                <a:latin typeface="Helvetica" pitchFamily="2" charset="0"/>
              </a:rPr>
              <a:t>Unique job postings: 6,293</a:t>
            </a:r>
          </a:p>
          <a:p>
            <a:r>
              <a:rPr lang="en-GB" sz="2000" dirty="0">
                <a:latin typeface="Helvetica" pitchFamily="2" charset="0"/>
              </a:rPr>
              <a:t>Total job postings: 15,784</a:t>
            </a:r>
          </a:p>
          <a:p>
            <a:r>
              <a:rPr lang="en-GB" sz="2000" dirty="0">
                <a:latin typeface="Helvetica" pitchFamily="2" charset="0"/>
              </a:rPr>
              <a:t>Job posting intensity: 3:1</a:t>
            </a:r>
          </a:p>
          <a:p>
            <a:r>
              <a:rPr lang="en-GB" sz="2000" dirty="0">
                <a:latin typeface="Helvetica" pitchFamily="2" charset="0"/>
              </a:rPr>
              <a:t>Unique job postings (August 2021): 5,642</a:t>
            </a:r>
            <a:endParaRPr lang="en-GB" dirty="0">
              <a:latin typeface="Helvetica" pitchFamily="2" charset="0"/>
            </a:endParaRPr>
          </a:p>
        </p:txBody>
      </p:sp>
      <p:sp>
        <p:nvSpPr>
          <p:cNvPr id="5" name="TextBox 4">
            <a:extLst>
              <a:ext uri="{FF2B5EF4-FFF2-40B4-BE49-F238E27FC236}">
                <a16:creationId xmlns:a16="http://schemas.microsoft.com/office/drawing/2014/main" id="{924D96CD-172E-B619-B5BE-EBB01E8DB8CE}"/>
              </a:ext>
            </a:extLst>
          </p:cNvPr>
          <p:cNvSpPr txBox="1"/>
          <p:nvPr/>
        </p:nvSpPr>
        <p:spPr>
          <a:xfrm>
            <a:off x="406013" y="776427"/>
            <a:ext cx="3363685" cy="369332"/>
          </a:xfrm>
          <a:prstGeom prst="rect">
            <a:avLst/>
          </a:prstGeom>
          <a:noFill/>
        </p:spPr>
        <p:txBody>
          <a:bodyPr wrap="square">
            <a:spAutoFit/>
          </a:bodyPr>
          <a:lstStyle/>
          <a:p>
            <a:r>
              <a:rPr lang="en-US" sz="1800" b="1" dirty="0">
                <a:solidFill>
                  <a:srgbClr val="3F3F3F"/>
                </a:solidFill>
                <a:latin typeface="Helvetica" pitchFamily="2" charset="0"/>
              </a:rPr>
              <a:t>Source: </a:t>
            </a:r>
            <a:r>
              <a:rPr lang="en-US" altLang="zh-CN"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EMSI, August 2022</a:t>
            </a:r>
            <a:endParaRPr lang="zh-CN" altLang="en-US">
              <a:solidFill>
                <a:srgbClr val="00B0F0"/>
              </a:solidFill>
              <a:latin typeface="Helvetica" pitchFamily="2" charset="0"/>
            </a:endParaRPr>
          </a:p>
        </p:txBody>
      </p:sp>
      <p:pic>
        <p:nvPicPr>
          <p:cNvPr id="8" name="Picture 7">
            <a:extLst>
              <a:ext uri="{FF2B5EF4-FFF2-40B4-BE49-F238E27FC236}">
                <a16:creationId xmlns:a16="http://schemas.microsoft.com/office/drawing/2014/main" id="{0C37B1C9-FB2F-8C61-4667-295AFB162719}"/>
              </a:ext>
            </a:extLst>
          </p:cNvPr>
          <p:cNvPicPr>
            <a:picLocks noChangeAspect="1"/>
          </p:cNvPicPr>
          <p:nvPr/>
        </p:nvPicPr>
        <p:blipFill>
          <a:blip r:embed="rId3"/>
          <a:stretch>
            <a:fillRect/>
          </a:stretch>
        </p:blipFill>
        <p:spPr>
          <a:xfrm>
            <a:off x="231881" y="3856210"/>
            <a:ext cx="5744377" cy="2576872"/>
          </a:xfrm>
          <a:prstGeom prst="rect">
            <a:avLst/>
          </a:prstGeom>
        </p:spPr>
      </p:pic>
      <p:pic>
        <p:nvPicPr>
          <p:cNvPr id="11" name="Picture 10">
            <a:extLst>
              <a:ext uri="{FF2B5EF4-FFF2-40B4-BE49-F238E27FC236}">
                <a16:creationId xmlns:a16="http://schemas.microsoft.com/office/drawing/2014/main" id="{54BB8D23-AFE7-2257-D9BF-78AD09E52A0C}"/>
              </a:ext>
            </a:extLst>
          </p:cNvPr>
          <p:cNvPicPr>
            <a:picLocks noChangeAspect="1"/>
          </p:cNvPicPr>
          <p:nvPr/>
        </p:nvPicPr>
        <p:blipFill>
          <a:blip r:embed="rId4"/>
          <a:stretch>
            <a:fillRect/>
          </a:stretch>
        </p:blipFill>
        <p:spPr>
          <a:xfrm>
            <a:off x="6215742" y="77203"/>
            <a:ext cx="5744378" cy="3233278"/>
          </a:xfrm>
          <a:prstGeom prst="rect">
            <a:avLst/>
          </a:prstGeom>
        </p:spPr>
      </p:pic>
      <p:pic>
        <p:nvPicPr>
          <p:cNvPr id="14" name="Picture 13">
            <a:extLst>
              <a:ext uri="{FF2B5EF4-FFF2-40B4-BE49-F238E27FC236}">
                <a16:creationId xmlns:a16="http://schemas.microsoft.com/office/drawing/2014/main" id="{66BC3B59-887B-23C4-15B3-D2B5B85942E6}"/>
              </a:ext>
            </a:extLst>
          </p:cNvPr>
          <p:cNvPicPr>
            <a:picLocks noChangeAspect="1"/>
          </p:cNvPicPr>
          <p:nvPr/>
        </p:nvPicPr>
        <p:blipFill>
          <a:blip r:embed="rId5"/>
          <a:stretch>
            <a:fillRect/>
          </a:stretch>
        </p:blipFill>
        <p:spPr>
          <a:xfrm>
            <a:off x="6215742" y="3500089"/>
            <a:ext cx="5744377" cy="3357911"/>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latin typeface="Helvetica" pitchFamily="2" charset="0"/>
              </a:rPr>
              <a:t>West Berkshire</a:t>
            </a:r>
          </a:p>
        </p:txBody>
      </p:sp>
    </p:spTree>
    <p:extLst>
      <p:ext uri="{BB962C8B-B14F-4D97-AF65-F5344CB8AC3E}">
        <p14:creationId xmlns:p14="http://schemas.microsoft.com/office/powerpoint/2010/main" val="1323414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a:xfrm>
            <a:off x="838199" y="365125"/>
            <a:ext cx="10787743" cy="1028246"/>
          </a:xfrm>
        </p:spPr>
        <p:txBody>
          <a:bodyPr>
            <a:noAutofit/>
          </a:bodyPr>
          <a:lstStyle/>
          <a:p>
            <a:r>
              <a:rPr lang="en-GB" sz="3600" dirty="0">
                <a:latin typeface="Helvetica" pitchFamily="2" charset="0"/>
              </a:rPr>
              <a:t>Unemployment figures and notable business news - August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latin typeface="Helvetica" pitchFamily="2" charset="0"/>
              </a:rPr>
              <a:t>Claimant unemployment to July 2022 (latest)</a:t>
            </a:r>
          </a:p>
          <a:p>
            <a:r>
              <a:rPr lang="en-GB" sz="1800" dirty="0">
                <a:latin typeface="Helvetica" pitchFamily="2" charset="0"/>
              </a:rPr>
              <a:t>2,085 claimants (2.</a:t>
            </a:r>
            <a:r>
              <a:rPr lang="en-US" sz="1800" dirty="0">
                <a:latin typeface="Helvetica" pitchFamily="2" charset="0"/>
              </a:rPr>
              <a:t>2</a:t>
            </a:r>
            <a:r>
              <a:rPr lang="en-GB" sz="1800" dirty="0">
                <a:latin typeface="Helvetica" pitchFamily="2" charset="0"/>
              </a:rPr>
              <a:t>% of the working age population) in West Berkshire UA</a:t>
            </a:r>
          </a:p>
          <a:p>
            <a:pPr marL="0" indent="0">
              <a:buNone/>
            </a:pPr>
            <a:endParaRPr lang="en-US" sz="1800" b="1" dirty="0">
              <a:latin typeface="Helvetica" pitchFamily="2" charset="0"/>
            </a:endParaRPr>
          </a:p>
          <a:p>
            <a:pPr marL="0" indent="0">
              <a:buNone/>
            </a:pPr>
            <a:r>
              <a:rPr lang="en-US" sz="1800" b="1" dirty="0">
                <a:latin typeface="Helvetica" pitchFamily="2" charset="0"/>
              </a:rPr>
              <a:t>Notable business news:</a:t>
            </a:r>
          </a:p>
          <a:p>
            <a:pPr>
              <a:lnSpc>
                <a:spcPct val="107000"/>
              </a:lnSpc>
              <a:spcAft>
                <a:spcPts val="800"/>
              </a:spcAft>
            </a:pPr>
            <a:r>
              <a:rPr lang="en-GB" sz="1800" dirty="0">
                <a:effectLst/>
                <a:latin typeface="Helvetica" pitchFamily="2" charset="0"/>
                <a:ea typeface="Calibri" panose="020F0502020204030204" pitchFamily="34" charset="0"/>
                <a:cs typeface="Calibri" panose="020F0502020204030204" pitchFamily="34" charset="0"/>
              </a:rPr>
              <a:t>Plans for a waste incinerator plant in Burghfield were conditionally approved at meeting of West Berkshire Council. The council is now waiting for the Department for Levelling Up, Housing and Communities to determine whether the Secretary of State will call the decision in. If approved the plant would run 24 hours a day. The 64,000 sq. m (690,000 sq. ft) site would provide electricity to the national grid by burning 150,000 tonnes of waste from the Reading Quarry landfill. A total of 30 permanent jobs are expected to be created as part of the £280m investment.</a:t>
            </a:r>
            <a:r>
              <a:rPr lang="en-GB" sz="1800" dirty="0">
                <a:effectLst/>
                <a:latin typeface="Helvetica" pitchFamily="2" charset="0"/>
                <a:ea typeface="Calibri" panose="020F0502020204030204" pitchFamily="34" charset="0"/>
              </a:rPr>
              <a:t>– </a:t>
            </a:r>
            <a:r>
              <a:rPr lang="en-GB" sz="1800" u="sng" dirty="0">
                <a:solidFill>
                  <a:srgbClr val="00B0F0"/>
                </a:solidFill>
                <a:effectLst/>
                <a:latin typeface="Helvetica"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LINK</a:t>
            </a:r>
            <a:r>
              <a:rPr lang="en-GB" sz="1800" dirty="0">
                <a:effectLst/>
                <a:latin typeface="Helvetica" pitchFamily="2" charset="0"/>
                <a:ea typeface="Calibri" panose="020F0502020204030204" pitchFamily="34" charset="0"/>
              </a:rPr>
              <a:t>.</a:t>
            </a:r>
            <a:endParaRPr lang="en-US" sz="1800" dirty="0">
              <a:latin typeface="Helvetica" pitchFamily="2" charset="0"/>
            </a:endParaRPr>
          </a:p>
          <a:p>
            <a:pPr marL="0" indent="0" fontAlgn="base">
              <a:buNone/>
            </a:pPr>
            <a:endParaRPr lang="en-US" sz="1800" dirty="0">
              <a:solidFill>
                <a:schemeClr val="accent6"/>
              </a:solidFill>
              <a:latin typeface="Helvetica" pitchFamily="2" charset="0"/>
            </a:endParaRPr>
          </a:p>
          <a:p>
            <a:pPr marL="0" indent="0" fontAlgn="base">
              <a:buNone/>
            </a:pPr>
            <a:r>
              <a:rPr lang="en-GB" sz="1800" b="1" dirty="0">
                <a:latin typeface="Helvetica" pitchFamily="2" charset="0"/>
              </a:rPr>
              <a:t>Note: </a:t>
            </a:r>
            <a:r>
              <a:rPr lang="en-GB" sz="1800" dirty="0">
                <a:latin typeface="Helvetica" pitchFamily="2" charset="0"/>
              </a:rPr>
              <a:t>The LEP has been previously reporting on COVID-19 case rates in these monthly economic briefings. The dashboards containing this data have been shut down as April 2022 and, as a result, we will no longer be doing so.</a:t>
            </a:r>
            <a:endParaRPr lang="en-US" sz="1800" b="1" dirty="0">
              <a:latin typeface="Helvetica" pitchFamily="2" charset="0"/>
            </a:endParaRPr>
          </a:p>
        </p:txBody>
      </p:sp>
    </p:spTree>
    <p:extLst>
      <p:ext uri="{BB962C8B-B14F-4D97-AF65-F5344CB8AC3E}">
        <p14:creationId xmlns:p14="http://schemas.microsoft.com/office/powerpoint/2010/main" val="111586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a:xfrm>
            <a:off x="406013" y="147203"/>
            <a:ext cx="10515600" cy="760413"/>
          </a:xfrm>
        </p:spPr>
        <p:txBody>
          <a:bodyPr>
            <a:normAutofit/>
          </a:bodyPr>
          <a:lstStyle/>
          <a:p>
            <a:r>
              <a:rPr lang="en-GB" sz="3600" dirty="0">
                <a:latin typeface="Helvetica" pitchFamily="2" charset="0"/>
              </a:rPr>
              <a:t>Job posting analytics</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a:xfrm>
            <a:off x="479194" y="1363681"/>
            <a:ext cx="5355771" cy="1645143"/>
          </a:xfrm>
        </p:spPr>
        <p:txBody>
          <a:bodyPr/>
          <a:lstStyle/>
          <a:p>
            <a:r>
              <a:rPr lang="en-GB" sz="2000" dirty="0">
                <a:latin typeface="Helvetica" pitchFamily="2" charset="0"/>
              </a:rPr>
              <a:t>Unique job postings: 4,570</a:t>
            </a:r>
          </a:p>
          <a:p>
            <a:r>
              <a:rPr lang="en-GB" sz="2000" dirty="0">
                <a:latin typeface="Helvetica" pitchFamily="2" charset="0"/>
              </a:rPr>
              <a:t>Total job postings: 10,427</a:t>
            </a:r>
          </a:p>
          <a:p>
            <a:r>
              <a:rPr lang="en-GB" sz="2000" dirty="0">
                <a:latin typeface="Helvetica" pitchFamily="2" charset="0"/>
              </a:rPr>
              <a:t>Job posting intensity: 2:1</a:t>
            </a:r>
          </a:p>
          <a:p>
            <a:r>
              <a:rPr lang="en-GB" sz="2000" dirty="0">
                <a:latin typeface="Helvetica" pitchFamily="2" charset="0"/>
              </a:rPr>
              <a:t>Unique job postings (August 2021): 4,369</a:t>
            </a:r>
            <a:endParaRPr lang="en-GB" dirty="0">
              <a:latin typeface="Helvetica" pitchFamily="2" charset="0"/>
            </a:endParaRPr>
          </a:p>
        </p:txBody>
      </p:sp>
      <p:sp>
        <p:nvSpPr>
          <p:cNvPr id="6" name="TextBox 5">
            <a:extLst>
              <a:ext uri="{FF2B5EF4-FFF2-40B4-BE49-F238E27FC236}">
                <a16:creationId xmlns:a16="http://schemas.microsoft.com/office/drawing/2014/main" id="{7D57270C-018B-0DC9-262B-58E1F18C929D}"/>
              </a:ext>
            </a:extLst>
          </p:cNvPr>
          <p:cNvSpPr txBox="1"/>
          <p:nvPr/>
        </p:nvSpPr>
        <p:spPr>
          <a:xfrm>
            <a:off x="406013" y="776427"/>
            <a:ext cx="3363685" cy="369332"/>
          </a:xfrm>
          <a:prstGeom prst="rect">
            <a:avLst/>
          </a:prstGeom>
          <a:noFill/>
        </p:spPr>
        <p:txBody>
          <a:bodyPr wrap="square">
            <a:spAutoFit/>
          </a:bodyPr>
          <a:lstStyle/>
          <a:p>
            <a:r>
              <a:rPr lang="en-US" sz="1800" b="1" dirty="0">
                <a:solidFill>
                  <a:srgbClr val="3F3F3F"/>
                </a:solidFill>
                <a:latin typeface="Helvetica" pitchFamily="2" charset="0"/>
              </a:rPr>
              <a:t>Source: </a:t>
            </a:r>
            <a:r>
              <a:rPr lang="en-US" altLang="zh-CN" sz="1800" b="1" dirty="0">
                <a:solidFill>
                  <a:srgbClr val="00B0F0"/>
                </a:solidFill>
                <a:latin typeface="Helvetica" pitchFamily="2" charset="0"/>
                <a:hlinkClick r:id="rId2">
                  <a:extLst>
                    <a:ext uri="{A12FA001-AC4F-418D-AE19-62706E023703}">
                      <ahyp:hlinkClr xmlns:ahyp="http://schemas.microsoft.com/office/drawing/2018/hyperlinkcolor" val="tx"/>
                    </a:ext>
                  </a:extLst>
                </a:hlinkClick>
              </a:rPr>
              <a:t>EMSI, August 2022</a:t>
            </a:r>
            <a:endParaRPr lang="zh-CN" altLang="en-US">
              <a:solidFill>
                <a:srgbClr val="00B0F0"/>
              </a:solidFill>
              <a:latin typeface="Helvetica" pitchFamily="2" charset="0"/>
            </a:endParaRPr>
          </a:p>
        </p:txBody>
      </p:sp>
      <p:pic>
        <p:nvPicPr>
          <p:cNvPr id="8" name="Picture 7">
            <a:extLst>
              <a:ext uri="{FF2B5EF4-FFF2-40B4-BE49-F238E27FC236}">
                <a16:creationId xmlns:a16="http://schemas.microsoft.com/office/drawing/2014/main" id="{1D1653A1-F86E-9250-89EA-0ADFD59F6301}"/>
              </a:ext>
            </a:extLst>
          </p:cNvPr>
          <p:cNvPicPr>
            <a:picLocks noChangeAspect="1"/>
          </p:cNvPicPr>
          <p:nvPr/>
        </p:nvPicPr>
        <p:blipFill>
          <a:blip r:embed="rId3"/>
          <a:stretch>
            <a:fillRect/>
          </a:stretch>
        </p:blipFill>
        <p:spPr>
          <a:xfrm>
            <a:off x="337334" y="3764019"/>
            <a:ext cx="5355771" cy="2427595"/>
          </a:xfrm>
          <a:prstGeom prst="rect">
            <a:avLst/>
          </a:prstGeom>
        </p:spPr>
      </p:pic>
      <p:pic>
        <p:nvPicPr>
          <p:cNvPr id="10" name="Picture 9">
            <a:extLst>
              <a:ext uri="{FF2B5EF4-FFF2-40B4-BE49-F238E27FC236}">
                <a16:creationId xmlns:a16="http://schemas.microsoft.com/office/drawing/2014/main" id="{DC007527-CBD9-23E0-46EB-D1A4BAB6BC21}"/>
              </a:ext>
            </a:extLst>
          </p:cNvPr>
          <p:cNvPicPr>
            <a:picLocks noChangeAspect="1"/>
          </p:cNvPicPr>
          <p:nvPr/>
        </p:nvPicPr>
        <p:blipFill>
          <a:blip r:embed="rId4"/>
          <a:stretch>
            <a:fillRect/>
          </a:stretch>
        </p:blipFill>
        <p:spPr>
          <a:xfrm>
            <a:off x="6095999" y="185285"/>
            <a:ext cx="5753903" cy="3243715"/>
          </a:xfrm>
          <a:prstGeom prst="rect">
            <a:avLst/>
          </a:prstGeom>
        </p:spPr>
      </p:pic>
      <p:pic>
        <p:nvPicPr>
          <p:cNvPr id="13" name="Picture 12">
            <a:extLst>
              <a:ext uri="{FF2B5EF4-FFF2-40B4-BE49-F238E27FC236}">
                <a16:creationId xmlns:a16="http://schemas.microsoft.com/office/drawing/2014/main" id="{5E391247-2EED-0465-236C-706154D4B9D3}"/>
              </a:ext>
            </a:extLst>
          </p:cNvPr>
          <p:cNvPicPr>
            <a:picLocks noChangeAspect="1"/>
          </p:cNvPicPr>
          <p:nvPr/>
        </p:nvPicPr>
        <p:blipFill>
          <a:blip r:embed="rId5"/>
          <a:stretch>
            <a:fillRect/>
          </a:stretch>
        </p:blipFill>
        <p:spPr>
          <a:xfrm>
            <a:off x="6096000" y="3539512"/>
            <a:ext cx="5753902" cy="3151654"/>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1122362"/>
            <a:ext cx="9144000" cy="2414587"/>
          </a:xfrm>
        </p:spPr>
        <p:txBody>
          <a:bodyPr anchor="ctr" anchorCtr="0"/>
          <a:lstStyle/>
          <a:p>
            <a:r>
              <a:rPr lang="en-GB" dirty="0">
                <a:latin typeface="Helvetica" pitchFamily="2" charset="0"/>
              </a:rPr>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latin typeface="Helvetica" pitchFamily="2" charset="0"/>
              </a:rPr>
              <a:t>August 2022</a:t>
            </a:r>
          </a:p>
        </p:txBody>
      </p:sp>
    </p:spTree>
    <p:extLst>
      <p:ext uri="{BB962C8B-B14F-4D97-AF65-F5344CB8AC3E}">
        <p14:creationId xmlns:p14="http://schemas.microsoft.com/office/powerpoint/2010/main" val="21192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ACA460-1E29-8B20-6E1F-0683C0AA5133}"/>
              </a:ext>
            </a:extLst>
          </p:cNvPr>
          <p:cNvSpPr txBox="1"/>
          <p:nvPr/>
        </p:nvSpPr>
        <p:spPr>
          <a:xfrm>
            <a:off x="232354" y="1114613"/>
            <a:ext cx="6189716" cy="5647700"/>
          </a:xfrm>
          <a:prstGeom prst="rect">
            <a:avLst/>
          </a:prstGeom>
          <a:noFill/>
        </p:spPr>
        <p:txBody>
          <a:bodyPr wrap="square" rtlCol="0">
            <a:spAutoFit/>
          </a:bodyPr>
          <a:lstStyle/>
          <a:p>
            <a:pPr marL="285750" indent="-285750" algn="l">
              <a:buFont typeface="Arial" panose="020B0604020202020204" pitchFamily="34" charset="0"/>
              <a:buChar char="•"/>
            </a:pPr>
            <a:r>
              <a:rPr lang="en-GB" sz="1900" b="1" dirty="0">
                <a:latin typeface="Helvetica" pitchFamily="2" charset="0"/>
              </a:rPr>
              <a:t>Real GDP per capita grew but real household income declined in 2022 Q1</a:t>
            </a:r>
            <a:r>
              <a:rPr lang="en-GB" sz="1900" dirty="0">
                <a:latin typeface="Helvetica" pitchFamily="2" charset="0"/>
              </a:rPr>
              <a:t>: Real household income per capita fell by 1.1% in the OECD area in the first quarter of 2022, contrasting with growth of 0.2% in real GDP per capita. </a:t>
            </a:r>
          </a:p>
          <a:p>
            <a:pPr marL="285750" indent="-285750" algn="l">
              <a:buFont typeface="Arial" panose="020B0604020202020204" pitchFamily="34" charset="0"/>
              <a:buChar char="•"/>
            </a:pPr>
            <a:endParaRPr lang="en-GB" sz="1900" dirty="0">
              <a:latin typeface="Helvetica" pitchFamily="2" charset="0"/>
            </a:endParaRPr>
          </a:p>
          <a:p>
            <a:pPr marL="285750" indent="-285750" algn="l">
              <a:buFont typeface="Arial" panose="020B0604020202020204" pitchFamily="34" charset="0"/>
              <a:buChar char="•"/>
            </a:pPr>
            <a:r>
              <a:rPr lang="en-GB" sz="1900" b="1" dirty="0">
                <a:latin typeface="Helvetica" pitchFamily="2" charset="0"/>
              </a:rPr>
              <a:t>Signs of recovery compared to pre-pandemic levels</a:t>
            </a:r>
            <a:r>
              <a:rPr lang="en-GB" sz="1900" dirty="0">
                <a:latin typeface="Helvetica" pitchFamily="2" charset="0"/>
              </a:rPr>
              <a:t>: Real household income is now 2.9% higher than it was in the fourth quarter of 2019, while real GDP is 1.6% higher.</a:t>
            </a:r>
          </a:p>
          <a:p>
            <a:pPr marL="285750" indent="-285750" algn="l">
              <a:buFont typeface="Arial" panose="020B0604020202020204" pitchFamily="34" charset="0"/>
              <a:buChar char="•"/>
            </a:pPr>
            <a:endParaRPr lang="en-GB" sz="1900" dirty="0">
              <a:latin typeface="Helvetica" pitchFamily="2" charset="0"/>
            </a:endParaRPr>
          </a:p>
          <a:p>
            <a:pPr marL="285750" indent="-285750" algn="l">
              <a:buFont typeface="Arial" panose="020B0604020202020204" pitchFamily="34" charset="0"/>
              <a:buChar char="•"/>
            </a:pPr>
            <a:r>
              <a:rPr lang="en-GB" sz="1900" dirty="0">
                <a:latin typeface="Helvetica" pitchFamily="2" charset="0"/>
              </a:rPr>
              <a:t>The decline in real household income per capita in Q1 2022 was partly due to increases in consumer prices, which undermined household income in real terms.</a:t>
            </a:r>
          </a:p>
          <a:p>
            <a:pPr marL="285750" indent="-285750" algn="l">
              <a:buFont typeface="Arial" panose="020B0604020202020204" pitchFamily="34" charset="0"/>
              <a:buChar char="•"/>
            </a:pPr>
            <a:endParaRPr lang="en-GB" sz="1900" dirty="0">
              <a:latin typeface="Helvetica" pitchFamily="2" charset="0"/>
            </a:endParaRPr>
          </a:p>
          <a:p>
            <a:pPr marL="285750" indent="-285750" algn="l">
              <a:buFont typeface="Arial" panose="020B0604020202020204" pitchFamily="34" charset="0"/>
              <a:buChar char="•"/>
            </a:pPr>
            <a:r>
              <a:rPr lang="en-GB" sz="1900" b="0" i="0" dirty="0">
                <a:effectLst/>
                <a:latin typeface="Helvetica" pitchFamily="2" charset="0"/>
              </a:rPr>
              <a:t> Among the G7 economies,</a:t>
            </a:r>
            <a:r>
              <a:rPr lang="en-GB" sz="1900" baseline="30000" dirty="0">
                <a:latin typeface="Helvetica" pitchFamily="2" charset="0"/>
              </a:rPr>
              <a:t> </a:t>
            </a:r>
            <a:r>
              <a:rPr lang="en-GB" sz="1900" b="0" i="0" dirty="0">
                <a:effectLst/>
                <a:latin typeface="Helvetica" pitchFamily="2" charset="0"/>
              </a:rPr>
              <a:t>France</a:t>
            </a:r>
            <a:r>
              <a:rPr lang="en-GB" sz="1900" dirty="0">
                <a:latin typeface="Helvetica" pitchFamily="2" charset="0"/>
              </a:rPr>
              <a:t> </a:t>
            </a:r>
            <a:r>
              <a:rPr lang="en-GB" sz="1900" b="0" i="0" dirty="0">
                <a:effectLst/>
                <a:latin typeface="Helvetica" pitchFamily="2" charset="0"/>
              </a:rPr>
              <a:t>and Germany posted the largest declines in real household income in 2022 Q1</a:t>
            </a:r>
            <a:r>
              <a:rPr lang="en-GB" sz="1900" dirty="0">
                <a:latin typeface="Helvetica" pitchFamily="2" charset="0"/>
              </a:rPr>
              <a:t>.</a:t>
            </a: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423738" y="232145"/>
            <a:ext cx="11344524" cy="788316"/>
          </a:xfrm>
        </p:spPr>
        <p:txBody>
          <a:bodyPr>
            <a:normAutofit fontScale="90000"/>
          </a:bodyPr>
          <a:lstStyle/>
          <a:p>
            <a:r>
              <a:rPr lang="en-GB" sz="2000" dirty="0">
                <a:latin typeface="Helvetica" pitchFamily="2" charset="0"/>
              </a:rPr>
              <a:t>August 2022</a:t>
            </a:r>
            <a:br>
              <a:rPr lang="en-GB" sz="2000" dirty="0">
                <a:latin typeface="Helvetica" pitchFamily="2" charset="0"/>
              </a:rPr>
            </a:br>
            <a:r>
              <a:rPr lang="en-GB" sz="4000" dirty="0">
                <a:latin typeface="Helvetica" pitchFamily="2" charset="0"/>
              </a:rPr>
              <a:t>OECD growth and economic well-being</a:t>
            </a:r>
            <a:endParaRPr lang="en-GB" dirty="0">
              <a:latin typeface="Helvetica" pitchFamily="2" charset="0"/>
            </a:endParaRPr>
          </a:p>
        </p:txBody>
      </p:sp>
      <p:sp>
        <p:nvSpPr>
          <p:cNvPr id="7" name="TextBox 6">
            <a:extLst>
              <a:ext uri="{FF2B5EF4-FFF2-40B4-BE49-F238E27FC236}">
                <a16:creationId xmlns:a16="http://schemas.microsoft.com/office/drawing/2014/main" id="{6AD14CE3-CFE5-E22C-F00D-8C9CC849FE6B}"/>
              </a:ext>
            </a:extLst>
          </p:cNvPr>
          <p:cNvSpPr txBox="1"/>
          <p:nvPr/>
        </p:nvSpPr>
        <p:spPr>
          <a:xfrm>
            <a:off x="8610599" y="6344996"/>
            <a:ext cx="3439886" cy="369332"/>
          </a:xfrm>
          <a:prstGeom prst="rect">
            <a:avLst/>
          </a:prstGeom>
          <a:noFill/>
        </p:spPr>
        <p:txBody>
          <a:bodyPr wrap="square" rtlCol="0">
            <a:spAutoFit/>
          </a:bodyPr>
          <a:lstStyle/>
          <a:p>
            <a:pPr algn="r"/>
            <a:r>
              <a:rPr lang="en-US" sz="1800" b="1" i="0" dirty="0">
                <a:solidFill>
                  <a:srgbClr val="3F3F3F"/>
                </a:solidFill>
                <a:effectLst/>
                <a:latin typeface="Helvetica" pitchFamily="2" charset="0"/>
              </a:rPr>
              <a:t>Source:</a:t>
            </a:r>
            <a:r>
              <a:rPr lang="en-US" sz="1800" b="1" i="0" dirty="0">
                <a:solidFill>
                  <a:srgbClr val="00B0F0"/>
                </a:solidFill>
                <a:effectLst/>
                <a:latin typeface="Helvetica" pitchFamily="2" charset="0"/>
              </a:rPr>
              <a:t> </a:t>
            </a:r>
            <a:r>
              <a:rPr lang="en-US" sz="1800" b="1" i="0" dirty="0">
                <a:solidFill>
                  <a:srgbClr val="00B0F0"/>
                </a:solidFill>
                <a:effectLst/>
                <a:latin typeface="Helvetica" pitchFamily="2" charset="0"/>
                <a:hlinkClick r:id="rId3">
                  <a:extLst>
                    <a:ext uri="{A12FA001-AC4F-418D-AE19-62706E023703}">
                      <ahyp:hlinkClr xmlns:ahyp="http://schemas.microsoft.com/office/drawing/2018/hyperlinkcolor" val="tx"/>
                    </a:ext>
                  </a:extLst>
                </a:hlinkClick>
              </a:rPr>
              <a:t>OECD, August 2022</a:t>
            </a:r>
            <a:endParaRPr lang="en-GB" dirty="0">
              <a:solidFill>
                <a:srgbClr val="00B0F0"/>
              </a:solidFill>
              <a:latin typeface="Helvetica" pitchFamily="2" charset="0"/>
            </a:endParaRPr>
          </a:p>
        </p:txBody>
      </p:sp>
      <p:pic>
        <p:nvPicPr>
          <p:cNvPr id="4" name="Picture 3">
            <a:extLst>
              <a:ext uri="{FF2B5EF4-FFF2-40B4-BE49-F238E27FC236}">
                <a16:creationId xmlns:a16="http://schemas.microsoft.com/office/drawing/2014/main" id="{0BD04843-07C7-BA9F-A637-C67B3217051F}"/>
              </a:ext>
            </a:extLst>
          </p:cNvPr>
          <p:cNvPicPr>
            <a:picLocks noChangeAspect="1"/>
          </p:cNvPicPr>
          <p:nvPr/>
        </p:nvPicPr>
        <p:blipFill>
          <a:blip r:embed="rId4"/>
          <a:stretch>
            <a:fillRect/>
          </a:stretch>
        </p:blipFill>
        <p:spPr>
          <a:xfrm>
            <a:off x="6349457" y="1813618"/>
            <a:ext cx="5664664" cy="3738220"/>
          </a:xfrm>
          <a:prstGeom prst="rect">
            <a:avLst/>
          </a:prstGeom>
        </p:spPr>
      </p:pic>
    </p:spTree>
    <p:extLst>
      <p:ext uri="{BB962C8B-B14F-4D97-AF65-F5344CB8AC3E}">
        <p14:creationId xmlns:p14="http://schemas.microsoft.com/office/powerpoint/2010/main" val="110247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445683" y="1452113"/>
            <a:ext cx="10865203" cy="4382632"/>
          </a:xfrm>
        </p:spPr>
        <p:txBody>
          <a:bodyPr>
            <a:normAutofit lnSpcReduction="10000"/>
          </a:bodyPr>
          <a:lstStyle/>
          <a:p>
            <a:pPr>
              <a:lnSpc>
                <a:spcPct val="100000"/>
              </a:lnSpc>
              <a:spcBef>
                <a:spcPts val="0"/>
              </a:spcBef>
            </a:pPr>
            <a:r>
              <a:rPr lang="en-GB" sz="2000" i="0" dirty="0">
                <a:effectLst/>
                <a:latin typeface="Helvetica" pitchFamily="2" charset="0"/>
              </a:rPr>
              <a:t>Globally, signs of slowing growth are proliferating. High inflation is eroding household budgets, leading to a decline in consumer sentiment and, outside the United States, static or declining retail sales in real terms. Production is flattening under persisting supply chain pressures, high input costs, and softening demand. Investor uncertainty over rising interest rates is roiling financial markets. </a:t>
            </a:r>
          </a:p>
          <a:p>
            <a:pPr>
              <a:lnSpc>
                <a:spcPct val="100000"/>
              </a:lnSpc>
              <a:spcBef>
                <a:spcPts val="0"/>
              </a:spcBef>
            </a:pPr>
            <a:endParaRPr lang="en-GB" sz="2000" i="0" dirty="0">
              <a:effectLst/>
              <a:latin typeface="Helvetica" pitchFamily="2" charset="0"/>
            </a:endParaRPr>
          </a:p>
          <a:p>
            <a:pPr>
              <a:lnSpc>
                <a:spcPct val="100000"/>
              </a:lnSpc>
              <a:spcBef>
                <a:spcPts val="0"/>
              </a:spcBef>
            </a:pPr>
            <a:r>
              <a:rPr lang="en-GB" sz="2000" i="0" dirty="0">
                <a:effectLst/>
                <a:latin typeface="Helvetica" pitchFamily="2" charset="0"/>
              </a:rPr>
              <a:t>In the US economy, GDP contracted –0.6% on an annualized basis in the second quarter of the year, following a retreat of –1.6% in the first quarter. </a:t>
            </a:r>
          </a:p>
          <a:p>
            <a:pPr>
              <a:lnSpc>
                <a:spcPct val="100000"/>
              </a:lnSpc>
              <a:spcBef>
                <a:spcPts val="0"/>
              </a:spcBef>
            </a:pPr>
            <a:endParaRPr lang="en-GB" sz="2000" i="0" dirty="0">
              <a:effectLst/>
              <a:latin typeface="Helvetica" pitchFamily="2" charset="0"/>
            </a:endParaRPr>
          </a:p>
          <a:p>
            <a:pPr>
              <a:lnSpc>
                <a:spcPct val="100000"/>
              </a:lnSpc>
              <a:spcBef>
                <a:spcPts val="0"/>
              </a:spcBef>
            </a:pPr>
            <a:r>
              <a:rPr lang="en-GB" sz="2000" i="0" dirty="0">
                <a:effectLst/>
                <a:latin typeface="Helvetica" pitchFamily="2" charset="0"/>
              </a:rPr>
              <a:t>GDP growth in China was 2.5% in the first half of 2022 but slowed to 0.4% in the second quarter, with output constrained by pandemic restrictions, softer external demand, and the financially troubled real-estate sector. </a:t>
            </a:r>
          </a:p>
          <a:p>
            <a:pPr>
              <a:lnSpc>
                <a:spcPct val="100000"/>
              </a:lnSpc>
              <a:spcBef>
                <a:spcPts val="0"/>
              </a:spcBef>
            </a:pPr>
            <a:endParaRPr lang="en-GB" sz="2000" i="0" dirty="0">
              <a:effectLst/>
              <a:latin typeface="Helvetica" pitchFamily="2" charset="0"/>
            </a:endParaRPr>
          </a:p>
          <a:p>
            <a:pPr>
              <a:lnSpc>
                <a:spcPct val="100000"/>
              </a:lnSpc>
              <a:spcBef>
                <a:spcPts val="0"/>
              </a:spcBef>
            </a:pPr>
            <a:r>
              <a:rPr lang="en-GB" sz="2000" i="0" dirty="0">
                <a:effectLst/>
                <a:latin typeface="Helvetica" pitchFamily="2" charset="0"/>
              </a:rPr>
              <a:t>In the eurozone, GDP growth outpaced expectations at 0.6% in the second quarter and 1.1% for the first half.</a:t>
            </a:r>
            <a:endParaRPr lang="en-US" sz="2000" i="0" dirty="0">
              <a:effectLst/>
              <a:latin typeface="Helvetica" pitchFamily="2" charset="0"/>
            </a:endParaRPr>
          </a:p>
        </p:txBody>
      </p:sp>
      <p:sp>
        <p:nvSpPr>
          <p:cNvPr id="14" name="Title 1">
            <a:extLst>
              <a:ext uri="{FF2B5EF4-FFF2-40B4-BE49-F238E27FC236}">
                <a16:creationId xmlns:a16="http://schemas.microsoft.com/office/drawing/2014/main" id="{2CB1801F-9025-559F-6627-7E8672FF070F}"/>
              </a:ext>
            </a:extLst>
          </p:cNvPr>
          <p:cNvSpPr>
            <a:spLocks noGrp="1"/>
          </p:cNvSpPr>
          <p:nvPr>
            <p:ph type="title"/>
          </p:nvPr>
        </p:nvSpPr>
        <p:spPr>
          <a:xfrm>
            <a:off x="445683" y="135543"/>
            <a:ext cx="11300631" cy="1316570"/>
          </a:xfrm>
        </p:spPr>
        <p:txBody>
          <a:bodyPr>
            <a:normAutofit fontScale="90000"/>
          </a:bodyPr>
          <a:lstStyle/>
          <a:p>
            <a:r>
              <a:rPr lang="en-GB" sz="2000" dirty="0">
                <a:latin typeface="Helvetica" pitchFamily="2" charset="0"/>
              </a:rPr>
              <a:t>August 2022</a:t>
            </a:r>
            <a:br>
              <a:rPr lang="en-GB" sz="2000" dirty="0">
                <a:latin typeface="Helvetica" pitchFamily="2" charset="0"/>
              </a:rPr>
            </a:br>
            <a:r>
              <a:rPr lang="en-GB" sz="4000" dirty="0">
                <a:latin typeface="Helvetica" pitchFamily="2" charset="0"/>
              </a:rPr>
              <a:t>Global Economics Intelligence executive summary</a:t>
            </a:r>
            <a:endParaRPr lang="en-GB" dirty="0">
              <a:latin typeface="Helvetica" pitchFamily="2" charset="0"/>
            </a:endParaRPr>
          </a:p>
        </p:txBody>
      </p:sp>
      <p:sp>
        <p:nvSpPr>
          <p:cNvPr id="7" name="TextBox 6">
            <a:extLst>
              <a:ext uri="{FF2B5EF4-FFF2-40B4-BE49-F238E27FC236}">
                <a16:creationId xmlns:a16="http://schemas.microsoft.com/office/drawing/2014/main" id="{8ADBCED4-EC06-6DA0-E2DA-E6820C8C8F4E}"/>
              </a:ext>
            </a:extLst>
          </p:cNvPr>
          <p:cNvSpPr txBox="1"/>
          <p:nvPr/>
        </p:nvSpPr>
        <p:spPr>
          <a:xfrm>
            <a:off x="7826829" y="6114116"/>
            <a:ext cx="4190999" cy="369332"/>
          </a:xfrm>
          <a:prstGeom prst="rect">
            <a:avLst/>
          </a:prstGeom>
          <a:noFill/>
        </p:spPr>
        <p:txBody>
          <a:bodyPr wrap="square" rtlCol="0">
            <a:spAutoFit/>
          </a:bodyPr>
          <a:lstStyle/>
          <a:p>
            <a:pPr algn="r"/>
            <a:r>
              <a:rPr lang="en-US" sz="1800" b="1" i="0" dirty="0">
                <a:solidFill>
                  <a:srgbClr val="3F3F3F"/>
                </a:solidFill>
                <a:effectLst/>
                <a:latin typeface="Helvetica" pitchFamily="2" charset="0"/>
              </a:rPr>
              <a:t>Source:</a:t>
            </a:r>
            <a:r>
              <a:rPr lang="en-US" sz="1800" dirty="0">
                <a:solidFill>
                  <a:srgbClr val="00B0F0"/>
                </a:solidFill>
                <a:latin typeface="Helvetica" pitchFamily="2" charset="0"/>
              </a:rPr>
              <a:t> </a:t>
            </a:r>
            <a:r>
              <a:rPr lang="en-US" sz="1800" b="1" i="0" dirty="0">
                <a:solidFill>
                  <a:srgbClr val="00B0F0"/>
                </a:solidFill>
                <a:effectLst/>
                <a:latin typeface="Helvetica" pitchFamily="2" charset="0"/>
                <a:hlinkClick r:id="rId3">
                  <a:extLst>
                    <a:ext uri="{A12FA001-AC4F-418D-AE19-62706E023703}">
                      <ahyp:hlinkClr xmlns:ahyp="http://schemas.microsoft.com/office/drawing/2018/hyperlinkcolor" val="tx"/>
                    </a:ext>
                  </a:extLst>
                </a:hlinkClick>
              </a:rPr>
              <a:t>McKinsey, August 2022</a:t>
            </a:r>
            <a:endParaRPr lang="en-GB" dirty="0">
              <a:solidFill>
                <a:srgbClr val="00B0F0"/>
              </a:solidFill>
              <a:latin typeface="Helvetica" pitchFamily="2" charset="0"/>
            </a:endParaRPr>
          </a:p>
        </p:txBody>
      </p:sp>
    </p:spTree>
    <p:extLst>
      <p:ext uri="{BB962C8B-B14F-4D97-AF65-F5344CB8AC3E}">
        <p14:creationId xmlns:p14="http://schemas.microsoft.com/office/powerpoint/2010/main" val="412221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a:xfrm>
            <a:off x="325113" y="166333"/>
            <a:ext cx="10504586" cy="750986"/>
          </a:xfrm>
        </p:spPr>
        <p:txBody>
          <a:bodyPr>
            <a:normAutofit fontScale="90000"/>
          </a:bodyPr>
          <a:lstStyle/>
          <a:p>
            <a:r>
              <a:rPr lang="en-GB" sz="2000" dirty="0">
                <a:latin typeface="Helvetica" pitchFamily="2" charset="0"/>
              </a:rPr>
              <a:t>Global Economy</a:t>
            </a:r>
            <a:br>
              <a:rPr lang="en-GB" sz="2000" dirty="0">
                <a:latin typeface="Helvetica" pitchFamily="2" charset="0"/>
              </a:rPr>
            </a:br>
            <a:r>
              <a:rPr lang="en-GB" dirty="0">
                <a:latin typeface="Helvetica" pitchFamily="2" charset="0"/>
              </a:rPr>
              <a:t>OECD GDP Tracker</a:t>
            </a:r>
          </a:p>
        </p:txBody>
      </p:sp>
      <p:sp>
        <p:nvSpPr>
          <p:cNvPr id="13" name="TextBox 12">
            <a:extLst>
              <a:ext uri="{FF2B5EF4-FFF2-40B4-BE49-F238E27FC236}">
                <a16:creationId xmlns:a16="http://schemas.microsoft.com/office/drawing/2014/main" id="{70FB5A10-E6E9-09BD-1D9E-B6CC5A65676F}"/>
              </a:ext>
            </a:extLst>
          </p:cNvPr>
          <p:cNvSpPr txBox="1"/>
          <p:nvPr/>
        </p:nvSpPr>
        <p:spPr>
          <a:xfrm>
            <a:off x="325113" y="987994"/>
            <a:ext cx="6735622" cy="584775"/>
          </a:xfrm>
          <a:prstGeom prst="rect">
            <a:avLst/>
          </a:prstGeom>
          <a:noFill/>
        </p:spPr>
        <p:txBody>
          <a:bodyPr wrap="square">
            <a:spAutoFit/>
          </a:bodyPr>
          <a:lstStyle/>
          <a:p>
            <a:r>
              <a:rPr lang="en-US" altLang="zh-CN" sz="1600" b="0" i="0" dirty="0">
                <a:effectLst/>
                <a:latin typeface="Helvetica" pitchFamily="2" charset="0"/>
              </a:rPr>
              <a:t>The Weekly Tracker is an estimate of weekly GDP relative to the pre-crisis trend, which is proxied by the OECD Economic Outlook forecasts.</a:t>
            </a:r>
            <a:endParaRPr lang="en-GB" altLang="zh-CN" b="1" dirty="0">
              <a:latin typeface="Helvetica" pitchFamily="2" charset="0"/>
            </a:endParaRPr>
          </a:p>
        </p:txBody>
      </p:sp>
      <p:sp>
        <p:nvSpPr>
          <p:cNvPr id="15" name="TextBox 14">
            <a:extLst>
              <a:ext uri="{FF2B5EF4-FFF2-40B4-BE49-F238E27FC236}">
                <a16:creationId xmlns:a16="http://schemas.microsoft.com/office/drawing/2014/main" id="{5F73031D-94F7-1DF4-96CC-0A93EBECF987}"/>
              </a:ext>
            </a:extLst>
          </p:cNvPr>
          <p:cNvSpPr txBox="1"/>
          <p:nvPr/>
        </p:nvSpPr>
        <p:spPr>
          <a:xfrm>
            <a:off x="8377279" y="6384731"/>
            <a:ext cx="3324864" cy="369332"/>
          </a:xfrm>
          <a:prstGeom prst="rect">
            <a:avLst/>
          </a:prstGeom>
          <a:noFill/>
        </p:spPr>
        <p:txBody>
          <a:bodyPr wrap="square">
            <a:spAutoFit/>
          </a:bodyPr>
          <a:lstStyle/>
          <a:p>
            <a:pPr algn="r"/>
            <a:r>
              <a:rPr lang="en-US" sz="1800" b="1" i="0" dirty="0">
                <a:solidFill>
                  <a:srgbClr val="3F3F3F"/>
                </a:solidFill>
                <a:effectLst/>
                <a:latin typeface="Helvetica" pitchFamily="2" charset="0"/>
              </a:rPr>
              <a:t>Source:</a:t>
            </a:r>
            <a:r>
              <a:rPr lang="en-US" sz="1800" b="1" i="0" dirty="0">
                <a:solidFill>
                  <a:srgbClr val="00B0F0"/>
                </a:solidFill>
                <a:effectLst/>
                <a:latin typeface="Helvetica" pitchFamily="2" charset="0"/>
              </a:rPr>
              <a:t> </a:t>
            </a:r>
            <a:r>
              <a:rPr lang="en-US" altLang="zh-CN" sz="1800" b="1"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OECD, August 2022</a:t>
            </a:r>
            <a:endParaRPr lang="en-GB" altLang="zh-CN" sz="1800" b="1" dirty="0">
              <a:solidFill>
                <a:srgbClr val="00B0F0"/>
              </a:solidFill>
              <a:latin typeface="Helvetica" pitchFamily="2" charset="0"/>
            </a:endParaRPr>
          </a:p>
        </p:txBody>
      </p:sp>
      <p:pic>
        <p:nvPicPr>
          <p:cNvPr id="5" name="Picture 4">
            <a:extLst>
              <a:ext uri="{FF2B5EF4-FFF2-40B4-BE49-F238E27FC236}">
                <a16:creationId xmlns:a16="http://schemas.microsoft.com/office/drawing/2014/main" id="{926491DE-FC38-4718-A27A-678568F76206}"/>
              </a:ext>
            </a:extLst>
          </p:cNvPr>
          <p:cNvPicPr>
            <a:picLocks/>
          </p:cNvPicPr>
          <p:nvPr/>
        </p:nvPicPr>
        <p:blipFill>
          <a:blip r:embed="rId4"/>
          <a:stretch>
            <a:fillRect/>
          </a:stretch>
        </p:blipFill>
        <p:spPr>
          <a:xfrm>
            <a:off x="710409" y="1685919"/>
            <a:ext cx="6350326" cy="2444400"/>
          </a:xfrm>
          <a:prstGeom prst="rect">
            <a:avLst/>
          </a:prstGeom>
        </p:spPr>
      </p:pic>
      <p:pic>
        <p:nvPicPr>
          <p:cNvPr id="8" name="Picture 7">
            <a:extLst>
              <a:ext uri="{FF2B5EF4-FFF2-40B4-BE49-F238E27FC236}">
                <a16:creationId xmlns:a16="http://schemas.microsoft.com/office/drawing/2014/main" id="{ED53E017-925E-DEB9-172E-95262A2C1E7A}"/>
              </a:ext>
            </a:extLst>
          </p:cNvPr>
          <p:cNvPicPr>
            <a:picLocks noChangeAspect="1"/>
          </p:cNvPicPr>
          <p:nvPr/>
        </p:nvPicPr>
        <p:blipFill>
          <a:blip r:embed="rId5"/>
          <a:stretch>
            <a:fillRect/>
          </a:stretch>
        </p:blipFill>
        <p:spPr>
          <a:xfrm>
            <a:off x="710409" y="4164174"/>
            <a:ext cx="6350400" cy="2445892"/>
          </a:xfrm>
          <a:prstGeom prst="rect">
            <a:avLst/>
          </a:prstGeom>
        </p:spPr>
      </p:pic>
      <p:pic>
        <p:nvPicPr>
          <p:cNvPr id="10" name="Picture 9">
            <a:extLst>
              <a:ext uri="{FF2B5EF4-FFF2-40B4-BE49-F238E27FC236}">
                <a16:creationId xmlns:a16="http://schemas.microsoft.com/office/drawing/2014/main" id="{8DB35080-510A-8F8A-6BF7-A2DF5A68AC73}"/>
              </a:ext>
            </a:extLst>
          </p:cNvPr>
          <p:cNvPicPr>
            <a:picLocks noChangeAspect="1"/>
          </p:cNvPicPr>
          <p:nvPr/>
        </p:nvPicPr>
        <p:blipFill>
          <a:blip r:embed="rId6"/>
          <a:stretch>
            <a:fillRect/>
          </a:stretch>
        </p:blipFill>
        <p:spPr>
          <a:xfrm>
            <a:off x="7495535" y="114864"/>
            <a:ext cx="4104695" cy="1537200"/>
          </a:xfrm>
          <a:prstGeom prst="rect">
            <a:avLst/>
          </a:prstGeom>
        </p:spPr>
      </p:pic>
      <p:pic>
        <p:nvPicPr>
          <p:cNvPr id="12" name="Picture 11">
            <a:extLst>
              <a:ext uri="{FF2B5EF4-FFF2-40B4-BE49-F238E27FC236}">
                <a16:creationId xmlns:a16="http://schemas.microsoft.com/office/drawing/2014/main" id="{C33A03A2-61A1-3C47-6875-0EC7DAE8978C}"/>
              </a:ext>
            </a:extLst>
          </p:cNvPr>
          <p:cNvPicPr>
            <a:picLocks/>
          </p:cNvPicPr>
          <p:nvPr/>
        </p:nvPicPr>
        <p:blipFill>
          <a:blip r:embed="rId7"/>
          <a:stretch>
            <a:fillRect/>
          </a:stretch>
        </p:blipFill>
        <p:spPr>
          <a:xfrm>
            <a:off x="7495535" y="1759347"/>
            <a:ext cx="4104000" cy="1537200"/>
          </a:xfrm>
          <a:prstGeom prst="rect">
            <a:avLst/>
          </a:prstGeom>
        </p:spPr>
      </p:pic>
      <p:pic>
        <p:nvPicPr>
          <p:cNvPr id="17" name="Picture 16">
            <a:extLst>
              <a:ext uri="{FF2B5EF4-FFF2-40B4-BE49-F238E27FC236}">
                <a16:creationId xmlns:a16="http://schemas.microsoft.com/office/drawing/2014/main" id="{14175477-FB03-F8FC-2EC7-9476C9453247}"/>
              </a:ext>
            </a:extLst>
          </p:cNvPr>
          <p:cNvPicPr>
            <a:picLocks/>
          </p:cNvPicPr>
          <p:nvPr/>
        </p:nvPicPr>
        <p:blipFill>
          <a:blip r:embed="rId8"/>
          <a:stretch>
            <a:fillRect/>
          </a:stretch>
        </p:blipFill>
        <p:spPr>
          <a:xfrm>
            <a:off x="7495535" y="3361719"/>
            <a:ext cx="4104000" cy="1537200"/>
          </a:xfrm>
          <a:prstGeom prst="rect">
            <a:avLst/>
          </a:prstGeom>
        </p:spPr>
      </p:pic>
      <p:pic>
        <p:nvPicPr>
          <p:cNvPr id="21" name="Picture 20">
            <a:extLst>
              <a:ext uri="{FF2B5EF4-FFF2-40B4-BE49-F238E27FC236}">
                <a16:creationId xmlns:a16="http://schemas.microsoft.com/office/drawing/2014/main" id="{7005D34C-11CE-5221-9B06-0F7A9D4CA06E}"/>
              </a:ext>
            </a:extLst>
          </p:cNvPr>
          <p:cNvPicPr>
            <a:picLocks/>
          </p:cNvPicPr>
          <p:nvPr/>
        </p:nvPicPr>
        <p:blipFill>
          <a:blip r:embed="rId9"/>
          <a:stretch>
            <a:fillRect/>
          </a:stretch>
        </p:blipFill>
        <p:spPr>
          <a:xfrm>
            <a:off x="7495535" y="4898919"/>
            <a:ext cx="4104000" cy="1537200"/>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a:xfrm>
            <a:off x="312965" y="163285"/>
            <a:ext cx="11674929" cy="831624"/>
          </a:xfrm>
        </p:spPr>
        <p:txBody>
          <a:bodyPr>
            <a:noAutofit/>
          </a:bodyPr>
          <a:lstStyle/>
          <a:p>
            <a:r>
              <a:rPr kumimoji="0" lang="en-GB" sz="1800" b="0" i="0" u="none" strike="noStrike" kern="1200" cap="none" spc="0" normalizeH="0" baseline="0" noProof="0" dirty="0">
                <a:ln>
                  <a:noFill/>
                </a:ln>
                <a:solidFill>
                  <a:srgbClr val="00B7FF"/>
                </a:solidFill>
                <a:effectLst/>
                <a:uLnTx/>
                <a:uFillTx/>
                <a:latin typeface="Helvetica" pitchFamily="2" charset="0"/>
                <a:ea typeface="+mj-ea"/>
                <a:cs typeface="+mj-cs"/>
              </a:rPr>
              <a:t>August 2022</a:t>
            </a:r>
            <a:br>
              <a:rPr lang="en-GB" sz="3600" dirty="0">
                <a:latin typeface="Helvetica" pitchFamily="2" charset="0"/>
              </a:rPr>
            </a:br>
            <a:r>
              <a:rPr lang="en-GB" sz="3600" dirty="0">
                <a:latin typeface="Helvetica" pitchFamily="2" charset="0"/>
              </a:rPr>
              <a:t>Bank of England Monetary Policy Report</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a:xfrm>
            <a:off x="315053" y="994909"/>
            <a:ext cx="7019194" cy="5416777"/>
          </a:xfrm>
        </p:spPr>
        <p:txBody>
          <a:bodyPr>
            <a:noAutofit/>
          </a:bodyPr>
          <a:lstStyle/>
          <a:p>
            <a:pPr>
              <a:lnSpc>
                <a:spcPct val="100000"/>
              </a:lnSpc>
            </a:pPr>
            <a:r>
              <a:rPr lang="en-GB" sz="2000" b="0" i="0" dirty="0">
                <a:effectLst/>
                <a:latin typeface="Helvetica" pitchFamily="2" charset="0"/>
              </a:rPr>
              <a:t>Inflationary pressures in the UK and the rest of Europe have intensified significantly, owing to Russia’s restriction of gas supplies to Europe and the risk of further curbs.</a:t>
            </a:r>
          </a:p>
          <a:p>
            <a:pPr>
              <a:lnSpc>
                <a:spcPct val="100000"/>
              </a:lnSpc>
            </a:pPr>
            <a:r>
              <a:rPr lang="en-GB" sz="2000" dirty="0">
                <a:latin typeface="Helvetica" pitchFamily="2" charset="0"/>
              </a:rPr>
              <a:t>The UK is </a:t>
            </a:r>
            <a:r>
              <a:rPr lang="en-GB" sz="2000" b="0" i="0" dirty="0">
                <a:effectLst/>
                <a:latin typeface="Helvetica" pitchFamily="2" charset="0"/>
              </a:rPr>
              <a:t>now projected to enter recession from the fourth quarter of this year. Real household post-tax income is projected to fall sharply in 2022 and 2023, while consumption growth turns negative.</a:t>
            </a:r>
          </a:p>
          <a:p>
            <a:pPr>
              <a:lnSpc>
                <a:spcPct val="100000"/>
              </a:lnSpc>
            </a:pPr>
            <a:r>
              <a:rPr lang="en-GB" sz="2000" b="0" i="0" dirty="0">
                <a:effectLst/>
                <a:latin typeface="Helvetica" pitchFamily="2" charset="0"/>
              </a:rPr>
              <a:t>The labour market has remained tight, with the unemployment rate at 3.8% in the three months to May and vacancies at historically high levels. There is a risk that a longer period of externally generated price inflation will lead to more enduring domestic price and wage pressures. </a:t>
            </a:r>
          </a:p>
          <a:p>
            <a:pPr>
              <a:lnSpc>
                <a:spcPct val="100000"/>
              </a:lnSpc>
            </a:pPr>
            <a:r>
              <a:rPr lang="en-GB" sz="2000" b="0" i="0" dirty="0">
                <a:effectLst/>
                <a:latin typeface="Helvetica" pitchFamily="2" charset="0"/>
              </a:rPr>
              <a:t>In view of these considerations, the Committee voted to increase Bank Rate by 0.5 percentage points, to 1.75%, at this meeting, the highest since the financial crisis in 2009.</a:t>
            </a:r>
            <a:endParaRPr lang="en-US" sz="2000" b="0" i="0" dirty="0">
              <a:effectLst/>
              <a:latin typeface="Helvetica" pitchFamily="2" charset="0"/>
            </a:endParaRPr>
          </a:p>
        </p:txBody>
      </p:sp>
      <p:sp>
        <p:nvSpPr>
          <p:cNvPr id="7" name="TextBox 6">
            <a:extLst>
              <a:ext uri="{FF2B5EF4-FFF2-40B4-BE49-F238E27FC236}">
                <a16:creationId xmlns:a16="http://schemas.microsoft.com/office/drawing/2014/main" id="{2CF09552-6547-53F4-DA32-885225DB8E4B}"/>
              </a:ext>
            </a:extLst>
          </p:cNvPr>
          <p:cNvSpPr txBox="1"/>
          <p:nvPr/>
        </p:nvSpPr>
        <p:spPr>
          <a:xfrm>
            <a:off x="7282543" y="6333220"/>
            <a:ext cx="4757057" cy="369332"/>
          </a:xfrm>
          <a:prstGeom prst="rect">
            <a:avLst/>
          </a:prstGeom>
          <a:noFill/>
        </p:spPr>
        <p:txBody>
          <a:bodyPr wrap="square">
            <a:spAutoFit/>
          </a:bodyPr>
          <a:lstStyle/>
          <a:p>
            <a:pPr algn="r"/>
            <a:r>
              <a:rPr lang="en-US" sz="1800" b="1" dirty="0">
                <a:latin typeface="Helvetica" pitchFamily="2" charset="0"/>
              </a:rPr>
              <a:t> </a:t>
            </a:r>
            <a:r>
              <a:rPr lang="en-US" sz="1800" b="1" dirty="0">
                <a:solidFill>
                  <a:srgbClr val="3F3F3F"/>
                </a:solidFill>
                <a:latin typeface="Helvetica" pitchFamily="2" charset="0"/>
              </a:rPr>
              <a:t>Source:</a:t>
            </a:r>
            <a:r>
              <a:rPr lang="en-US" sz="1800" b="1" dirty="0">
                <a:latin typeface="Helvetica" pitchFamily="2" charset="0"/>
              </a:rPr>
              <a:t> </a:t>
            </a:r>
            <a:r>
              <a:rPr lang="en-GB" sz="1800" b="1"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Bank of England, August 2022</a:t>
            </a:r>
            <a:endParaRPr lang="en-GB" dirty="0">
              <a:solidFill>
                <a:srgbClr val="00B0F0"/>
              </a:solidFill>
              <a:latin typeface="Helvetica" pitchFamily="2" charset="0"/>
            </a:endParaRPr>
          </a:p>
        </p:txBody>
      </p:sp>
      <p:pic>
        <p:nvPicPr>
          <p:cNvPr id="5" name="Picture 4">
            <a:extLst>
              <a:ext uri="{FF2B5EF4-FFF2-40B4-BE49-F238E27FC236}">
                <a16:creationId xmlns:a16="http://schemas.microsoft.com/office/drawing/2014/main" id="{7DE50602-6C51-83B5-91E3-0F5DB1C188A0}"/>
              </a:ext>
            </a:extLst>
          </p:cNvPr>
          <p:cNvPicPr>
            <a:picLocks noChangeAspect="1"/>
          </p:cNvPicPr>
          <p:nvPr/>
        </p:nvPicPr>
        <p:blipFill>
          <a:blip r:embed="rId4"/>
          <a:stretch>
            <a:fillRect/>
          </a:stretch>
        </p:blipFill>
        <p:spPr>
          <a:xfrm>
            <a:off x="7545890" y="994909"/>
            <a:ext cx="4230361" cy="5253491"/>
          </a:xfrm>
          <a:prstGeom prst="rect">
            <a:avLst/>
          </a:prstGeom>
        </p:spPr>
      </p:pic>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a:xfrm>
            <a:off x="197615" y="127935"/>
            <a:ext cx="10515600" cy="795338"/>
          </a:xfrm>
        </p:spPr>
        <p:txBody>
          <a:bodyPr>
            <a:noAutofit/>
          </a:bodyPr>
          <a:lstStyle/>
          <a:p>
            <a:r>
              <a:rPr kumimoji="0" lang="en-GB" sz="1800" b="0" i="0" u="none" strike="noStrike" kern="1200" cap="none" spc="0" normalizeH="0" baseline="0" noProof="0" dirty="0">
                <a:ln>
                  <a:noFill/>
                </a:ln>
                <a:solidFill>
                  <a:srgbClr val="00B7FF"/>
                </a:solidFill>
                <a:effectLst/>
                <a:uLnTx/>
                <a:uFillTx/>
                <a:latin typeface="Helvetica" pitchFamily="2" charset="0"/>
                <a:ea typeface="+mj-ea"/>
                <a:cs typeface="+mj-cs"/>
              </a:rPr>
              <a:t>August 2022</a:t>
            </a:r>
            <a:br>
              <a:rPr lang="en-GB" sz="3200" dirty="0">
                <a:latin typeface="Helvetica" pitchFamily="2" charset="0"/>
              </a:rPr>
            </a:br>
            <a:r>
              <a:rPr lang="en-GB" sz="3600" dirty="0">
                <a:latin typeface="Helvetica" pitchFamily="2" charset="0"/>
              </a:rPr>
              <a:t>Business insights and impact on the UK economy</a:t>
            </a:r>
            <a:endParaRPr lang="en-GB" sz="3200" dirty="0">
              <a:latin typeface="Helvetica" pitchFamily="2" charset="0"/>
            </a:endParaRPr>
          </a:p>
        </p:txBody>
      </p:sp>
      <p:sp>
        <p:nvSpPr>
          <p:cNvPr id="14" name="TextBox 13">
            <a:extLst>
              <a:ext uri="{FF2B5EF4-FFF2-40B4-BE49-F238E27FC236}">
                <a16:creationId xmlns:a16="http://schemas.microsoft.com/office/drawing/2014/main" id="{71FA8333-DFFE-B5D5-7918-CACBDE197835}"/>
              </a:ext>
            </a:extLst>
          </p:cNvPr>
          <p:cNvSpPr txBox="1"/>
          <p:nvPr/>
        </p:nvSpPr>
        <p:spPr>
          <a:xfrm>
            <a:off x="5838940" y="6360733"/>
            <a:ext cx="6353060" cy="369332"/>
          </a:xfrm>
          <a:prstGeom prst="rect">
            <a:avLst/>
          </a:prstGeom>
          <a:noFill/>
        </p:spPr>
        <p:txBody>
          <a:bodyPr wrap="square">
            <a:spAutoFit/>
          </a:bodyPr>
          <a:lstStyle/>
          <a:p>
            <a:pPr marL="0" indent="0" algn="r" fontAlgn="base">
              <a:buNone/>
            </a:pPr>
            <a:r>
              <a:rPr lang="en-US" sz="1800" b="1" dirty="0">
                <a:solidFill>
                  <a:srgbClr val="333333"/>
                </a:solidFill>
                <a:latin typeface="Helvetica" pitchFamily="2" charset="0"/>
              </a:rPr>
              <a:t> Source: </a:t>
            </a:r>
            <a:r>
              <a:rPr lang="en-US" sz="1800" b="1" dirty="0">
                <a:solidFill>
                  <a:srgbClr val="00B0F0"/>
                </a:solidFill>
                <a:latin typeface="Helvetica" pitchFamily="2" charset="0"/>
                <a:hlinkClick r:id="rId3">
                  <a:extLst>
                    <a:ext uri="{A12FA001-AC4F-418D-AE19-62706E023703}">
                      <ahyp:hlinkClr xmlns:ahyp="http://schemas.microsoft.com/office/drawing/2018/hyperlinkcolor" val="tx"/>
                    </a:ext>
                  </a:extLst>
                </a:hlinkClick>
              </a:rPr>
              <a:t>ONS, August 2022</a:t>
            </a:r>
            <a:endParaRPr lang="en-GB" sz="1800" b="1" dirty="0">
              <a:solidFill>
                <a:srgbClr val="00B0F0"/>
              </a:solidFill>
              <a:latin typeface="Helvetica" pitchFamily="2" charset="0"/>
            </a:endParaRPr>
          </a:p>
        </p:txBody>
      </p:sp>
      <p:sp>
        <p:nvSpPr>
          <p:cNvPr id="13" name="TextBox 12">
            <a:extLst>
              <a:ext uri="{FF2B5EF4-FFF2-40B4-BE49-F238E27FC236}">
                <a16:creationId xmlns:a16="http://schemas.microsoft.com/office/drawing/2014/main" id="{09EFC61B-AD14-FC26-0032-693E1DA3B561}"/>
              </a:ext>
            </a:extLst>
          </p:cNvPr>
          <p:cNvSpPr txBox="1"/>
          <p:nvPr/>
        </p:nvSpPr>
        <p:spPr>
          <a:xfrm>
            <a:off x="784404" y="1195179"/>
            <a:ext cx="10623192" cy="5016758"/>
          </a:xfrm>
          <a:prstGeom prst="rect">
            <a:avLst/>
          </a:prstGeom>
          <a:noFill/>
        </p:spPr>
        <p:txBody>
          <a:bodyPr wrap="square">
            <a:spAutoFit/>
          </a:bodyPr>
          <a:lstStyle/>
          <a:p>
            <a:pPr marL="342900" indent="-342900" algn="l">
              <a:buFont typeface="Arial" panose="020B0604020202020204" pitchFamily="34" charset="0"/>
              <a:buChar char="•"/>
            </a:pPr>
            <a:r>
              <a:rPr lang="en-GB" sz="2000" b="0" i="0" dirty="0">
                <a:effectLst/>
                <a:latin typeface="Helvetica" pitchFamily="2" charset="0"/>
              </a:rPr>
              <a:t>A net 44% of trading businesses reported that the prices of goods or services bought had increased in July 2022 compared with June 2022; in contrast a net 22% of trading businesses reported the prices of goods or services sold had increased across the same period.</a:t>
            </a:r>
          </a:p>
          <a:p>
            <a:pPr marL="342900" indent="-342900" algn="l">
              <a:buFont typeface="Arial" panose="020B0604020202020204" pitchFamily="34" charset="0"/>
              <a:buChar char="•"/>
            </a:pPr>
            <a:endParaRPr lang="en-GB" sz="2000" b="0"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In early August 2022, 11% of businesses reported a moderate or severe risk of insolvency; this percentage is broadly stable with late May 2022, however, is down from the 17% reported in late November 2020 when the question was first asked.</a:t>
            </a:r>
          </a:p>
          <a:p>
            <a:pPr marL="342900" indent="-342900" algn="l">
              <a:buFont typeface="Arial" panose="020B0604020202020204" pitchFamily="34" charset="0"/>
              <a:buChar char="•"/>
            </a:pPr>
            <a:endParaRPr lang="en-GB" sz="2000" b="0"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A net 10% of businesses reported their turnover was lower in July 2022 compared with June 2022; this is broadly stable with a net 11% of businesses who reported lower turnover in June 2022 compared with May 2022.</a:t>
            </a:r>
          </a:p>
          <a:p>
            <a:pPr marL="342900" indent="-342900" algn="l">
              <a:buFont typeface="Arial" panose="020B0604020202020204" pitchFamily="34" charset="0"/>
              <a:buChar char="•"/>
            </a:pPr>
            <a:endParaRPr lang="en-GB" sz="2000" b="0" i="0" dirty="0">
              <a:effectLst/>
              <a:latin typeface="Helvetica" pitchFamily="2" charset="0"/>
            </a:endParaRPr>
          </a:p>
          <a:p>
            <a:pPr marL="342900" indent="-342900" algn="l">
              <a:buFont typeface="Arial" panose="020B0604020202020204" pitchFamily="34" charset="0"/>
              <a:buChar char="•"/>
            </a:pPr>
            <a:r>
              <a:rPr lang="en-GB" sz="2000" b="0" i="0" dirty="0">
                <a:effectLst/>
                <a:latin typeface="Helvetica" pitchFamily="2" charset="0"/>
              </a:rPr>
              <a:t>Of businesses who had been affected by industrial action in July 2022, more than a quarter (28%) reported their workforce were unable to perform their roles, while 20% reported their workforce had to change their working location as a result.</a:t>
            </a:r>
            <a:endParaRPr lang="en-US" sz="2000" b="0" i="0" dirty="0">
              <a:effectLst/>
              <a:latin typeface="Helvetica" pitchFamily="2" charset="0"/>
            </a:endParaRPr>
          </a:p>
        </p:txBody>
      </p:sp>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SharedWithUsers>
    <TaxCatchAll xmlns="df15de35-5208-4006-b31e-64c99b3e6042" xsi:nil="true"/>
    <lcf76f155ced4ddcb4097134ff3c332f xmlns="887f3627-3362-4f0e-99fd-589162ca1cd8">
      <Terms xmlns="http://schemas.microsoft.com/office/infopath/2007/PartnerControls"/>
    </lcf76f155ced4ddcb4097134ff3c332f>
    <MediaLengthInSeconds xmlns="887f3627-3362-4f0e-99fd-589162ca1c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6" ma:contentTypeDescription="Create a new document." ma:contentTypeScope="" ma:versionID="99362d77585828d2df0013c6e3acfd31">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17ff8db1ad8538c550dcd2cc07669361"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aa703d-3e32-4200-a049-2f4cab6bfc5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733332-19a9-4aa4-8fe5-38fcee845625}" ma:internalName="TaxCatchAll" ma:showField="CatchAllData" ma:web="df15de35-5208-4006-b31e-64c99b3e60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7C1A669E-19B7-4948-BF30-ADA8F9A55D35}">
  <ds:schemaRefs>
    <ds:schemaRef ds:uri="887f3627-3362-4f0e-99fd-589162ca1cd8"/>
    <ds:schemaRef ds:uri="df15de35-5208-4006-b31e-64c99b3e60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877253-F193-45D9-B18D-E848A7E496B4}">
  <ds:schemaRefs>
    <ds:schemaRef ds:uri="887f3627-3362-4f0e-99fd-589162ca1cd8"/>
    <ds:schemaRef ds:uri="df15de35-5208-4006-b31e-64c99b3e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4005</Words>
  <Application>Microsoft Office PowerPoint</Application>
  <PresentationFormat>Widescreen</PresentationFormat>
  <Paragraphs>270</Paragraphs>
  <Slides>39</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Helvetica</vt:lpstr>
      <vt:lpstr>Office Theme</vt:lpstr>
      <vt:lpstr>1_Office Theme</vt:lpstr>
      <vt:lpstr>Thames Valley Berkshire Monthly Economic Briefing</vt:lpstr>
      <vt:lpstr>2022 Refresh</vt:lpstr>
      <vt:lpstr>Key contents of this month’s briefing</vt:lpstr>
      <vt:lpstr>Global and National Economy</vt:lpstr>
      <vt:lpstr>August 2022 OECD growth and economic well-being</vt:lpstr>
      <vt:lpstr>August 2022 Global Economics Intelligence executive summary</vt:lpstr>
      <vt:lpstr>Global Economy OECD GDP Tracker</vt:lpstr>
      <vt:lpstr>August 2022 Bank of England Monetary Policy Report</vt:lpstr>
      <vt:lpstr>August 2022 Business insights and impact on the UK economy</vt:lpstr>
      <vt:lpstr>August 2022 Economic Survey of the United Kingdom</vt:lpstr>
      <vt:lpstr>August 2022 Economic Survey of the United Kingdom</vt:lpstr>
      <vt:lpstr>Monthly Spotlight: Ministerial changes affecting economic policy</vt:lpstr>
      <vt:lpstr>Monthly Spotlight: Ministerial changes affecting economic policy</vt:lpstr>
      <vt:lpstr>Monthly Spotlight: Ministerial changes affecting economic policy</vt:lpstr>
      <vt:lpstr>Employment in the UK Labour Force Survey – August 2022</vt:lpstr>
      <vt:lpstr>Economic and Labour Market Insight: Implications for Thames Valley Berkshire</vt:lpstr>
      <vt:lpstr>Claimant Count (Latest data - July 2022)</vt:lpstr>
      <vt:lpstr>Strategic Issues Heathrow owner Ferrovial studies options for stake in Britain's biggest airport -sources</vt:lpstr>
      <vt:lpstr>An important note on the EMSI figures contained on the following slides: 20, 24, 27, 30, 33, 36 and 39</vt:lpstr>
      <vt:lpstr>Remote working</vt:lpstr>
      <vt:lpstr>Local Profiles</vt:lpstr>
      <vt:lpstr>Bracknell Forest</vt:lpstr>
      <vt:lpstr>Unemployment figures and notable business news - August 2022</vt:lpstr>
      <vt:lpstr>Job posting analytics</vt:lpstr>
      <vt:lpstr>Slough</vt:lpstr>
      <vt:lpstr>Unemployment figures and notable business news - August 2022</vt:lpstr>
      <vt:lpstr>Job posting analytics</vt:lpstr>
      <vt:lpstr>Reading</vt:lpstr>
      <vt:lpstr>Unemployment figures and notable business news - August 2022</vt:lpstr>
      <vt:lpstr>Job posting analytics</vt:lpstr>
      <vt:lpstr>Wokingham</vt:lpstr>
      <vt:lpstr>Unemployment figures and notable business news - August 2022</vt:lpstr>
      <vt:lpstr>Job posting analytics</vt:lpstr>
      <vt:lpstr>Windsor and Maidenhead</vt:lpstr>
      <vt:lpstr>Unemployment figures and notable business news - August 2022</vt:lpstr>
      <vt:lpstr>Job posting analytics</vt:lpstr>
      <vt:lpstr>West Berkshire</vt:lpstr>
      <vt:lpstr>Unemployment figures and notable business news - August 2022</vt:lpstr>
      <vt:lpstr>Job posting analytics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1</cp:revision>
  <dcterms:created xsi:type="dcterms:W3CDTF">2021-01-28T12:18:09Z</dcterms:created>
  <dcterms:modified xsi:type="dcterms:W3CDTF">2022-09-22T10:52:21Z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y fmtid="{D5CDD505-2E9C-101B-9397-08002B2CF9AE}" pid="3" name="MediaServiceImageTags">
    <vt:lpwstr/>
  </property>
</Properties>
</file>